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62" r:id="rId3"/>
    <p:sldId id="270" r:id="rId4"/>
    <p:sldId id="269" r:id="rId5"/>
    <p:sldId id="271" r:id="rId6"/>
    <p:sldId id="272" r:id="rId7"/>
    <p:sldId id="265" r:id="rId8"/>
    <p:sldId id="259" r:id="rId9"/>
    <p:sldId id="264" r:id="rId10"/>
    <p:sldId id="261" r:id="rId11"/>
    <p:sldId id="257" r:id="rId12"/>
    <p:sldId id="266" r:id="rId13"/>
    <p:sldId id="260" r:id="rId14"/>
    <p:sldId id="258" r:id="rId15"/>
    <p:sldId id="263" r:id="rId16"/>
    <p:sldId id="267" r:id="rId17"/>
    <p:sldId id="26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9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7BB184-85DD-4E76-B89F-F0B644431CA9}" type="datetimeFigureOut">
              <a:rPr lang="ru-RU" smtClean="0"/>
              <a:pPr/>
              <a:t>14.04.2013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F4269D-CFC3-4E9A-9ECC-960C33B7479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4269D-CFC3-4E9A-9ECC-960C33B74797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59F22DE-27C5-420E-8472-1BDCEB2CD2AE}" type="datetimeFigureOut">
              <a:rPr lang="ru-RU" smtClean="0"/>
              <a:pPr/>
              <a:t>14.04.2013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9B49FE4-2B62-4ACC-84A7-8DA9D4CF4B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9F22DE-27C5-420E-8472-1BDCEB2CD2AE}" type="datetimeFigureOut">
              <a:rPr lang="ru-RU" smtClean="0"/>
              <a:pPr/>
              <a:t>14.04.2013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9B49FE4-2B62-4ACC-84A7-8DA9D4CF4B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F59F22DE-27C5-420E-8472-1BDCEB2CD2AE}" type="datetimeFigureOut">
              <a:rPr lang="ru-RU" smtClean="0"/>
              <a:pPr/>
              <a:t>14.04.2013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9B49FE4-2B62-4ACC-84A7-8DA9D4CF4B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9F22DE-27C5-420E-8472-1BDCEB2CD2AE}" type="datetimeFigureOut">
              <a:rPr lang="ru-RU" smtClean="0"/>
              <a:pPr/>
              <a:t>14.04.2013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9B49FE4-2B62-4ACC-84A7-8DA9D4CF4B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59F22DE-27C5-420E-8472-1BDCEB2CD2AE}" type="datetimeFigureOut">
              <a:rPr lang="ru-RU" smtClean="0"/>
              <a:pPr/>
              <a:t>14.04.2013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A9B49FE4-2B62-4ACC-84A7-8DA9D4CF4B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9F22DE-27C5-420E-8472-1BDCEB2CD2AE}" type="datetimeFigureOut">
              <a:rPr lang="ru-RU" smtClean="0"/>
              <a:pPr/>
              <a:t>14.04.2013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9B49FE4-2B62-4ACC-84A7-8DA9D4CF4B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9F22DE-27C5-420E-8472-1BDCEB2CD2AE}" type="datetimeFigureOut">
              <a:rPr lang="ru-RU" smtClean="0"/>
              <a:pPr/>
              <a:t>14.04.2013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9B49FE4-2B62-4ACC-84A7-8DA9D4CF4B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9F22DE-27C5-420E-8472-1BDCEB2CD2AE}" type="datetimeFigureOut">
              <a:rPr lang="ru-RU" smtClean="0"/>
              <a:pPr/>
              <a:t>14.04.2013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9B49FE4-2B62-4ACC-84A7-8DA9D4CF4B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59F22DE-27C5-420E-8472-1BDCEB2CD2AE}" type="datetimeFigureOut">
              <a:rPr lang="ru-RU" smtClean="0"/>
              <a:pPr/>
              <a:t>14.04.2013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9B49FE4-2B62-4ACC-84A7-8DA9D4CF4B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9F22DE-27C5-420E-8472-1BDCEB2CD2AE}" type="datetimeFigureOut">
              <a:rPr lang="ru-RU" smtClean="0"/>
              <a:pPr/>
              <a:t>14.04.2013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9B49FE4-2B62-4ACC-84A7-8DA9D4CF4B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9F22DE-27C5-420E-8472-1BDCEB2CD2AE}" type="datetimeFigureOut">
              <a:rPr lang="ru-RU" smtClean="0"/>
              <a:pPr/>
              <a:t>14.04.2013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9B49FE4-2B62-4ACC-84A7-8DA9D4CF4BE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">
              <a:srgbClr val="FFC000">
                <a:alpha val="67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F59F22DE-27C5-420E-8472-1BDCEB2CD2AE}" type="datetimeFigureOut">
              <a:rPr lang="ru-RU" smtClean="0"/>
              <a:pPr/>
              <a:t>14.04.2013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9B49FE4-2B62-4ACC-84A7-8DA9D4CF4BE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Relationship Id="rId9" Type="http://schemas.openxmlformats.org/officeDocument/2006/relationships/image" Target="../media/image68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jpeg"/><Relationship Id="rId3" Type="http://schemas.openxmlformats.org/officeDocument/2006/relationships/image" Target="../media/image70.jpeg"/><Relationship Id="rId7" Type="http://schemas.openxmlformats.org/officeDocument/2006/relationships/image" Target="../media/image74.jpeg"/><Relationship Id="rId12" Type="http://schemas.openxmlformats.org/officeDocument/2006/relationships/image" Target="../media/image79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jpeg"/><Relationship Id="rId11" Type="http://schemas.openxmlformats.org/officeDocument/2006/relationships/image" Target="../media/image78.jpeg"/><Relationship Id="rId5" Type="http://schemas.openxmlformats.org/officeDocument/2006/relationships/image" Target="../media/image72.jpeg"/><Relationship Id="rId10" Type="http://schemas.openxmlformats.org/officeDocument/2006/relationships/image" Target="../media/image77.jpeg"/><Relationship Id="rId4" Type="http://schemas.openxmlformats.org/officeDocument/2006/relationships/image" Target="../media/image71.jpeg"/><Relationship Id="rId9" Type="http://schemas.openxmlformats.org/officeDocument/2006/relationships/image" Target="../media/image76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jpeg"/><Relationship Id="rId3" Type="http://schemas.openxmlformats.org/officeDocument/2006/relationships/image" Target="../media/image81.jpeg"/><Relationship Id="rId7" Type="http://schemas.openxmlformats.org/officeDocument/2006/relationships/image" Target="../media/image85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4" Type="http://schemas.openxmlformats.org/officeDocument/2006/relationships/image" Target="../media/image82.jpeg"/><Relationship Id="rId9" Type="http://schemas.openxmlformats.org/officeDocument/2006/relationships/image" Target="../media/image87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jpeg"/><Relationship Id="rId3" Type="http://schemas.openxmlformats.org/officeDocument/2006/relationships/image" Target="../media/image89.jpeg"/><Relationship Id="rId7" Type="http://schemas.openxmlformats.org/officeDocument/2006/relationships/image" Target="../media/image93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jpeg"/><Relationship Id="rId5" Type="http://schemas.openxmlformats.org/officeDocument/2006/relationships/image" Target="../media/image91.jpeg"/><Relationship Id="rId4" Type="http://schemas.openxmlformats.org/officeDocument/2006/relationships/image" Target="../media/image90.jpeg"/><Relationship Id="rId9" Type="http://schemas.openxmlformats.org/officeDocument/2006/relationships/image" Target="../media/image95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jpeg"/><Relationship Id="rId3" Type="http://schemas.openxmlformats.org/officeDocument/2006/relationships/image" Target="../media/image97.jpeg"/><Relationship Id="rId7" Type="http://schemas.openxmlformats.org/officeDocument/2006/relationships/image" Target="../media/image101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0.jpeg"/><Relationship Id="rId5" Type="http://schemas.openxmlformats.org/officeDocument/2006/relationships/image" Target="../media/image99.jpeg"/><Relationship Id="rId4" Type="http://schemas.openxmlformats.org/officeDocument/2006/relationships/image" Target="../media/image98.jpeg"/><Relationship Id="rId9" Type="http://schemas.openxmlformats.org/officeDocument/2006/relationships/image" Target="../media/image103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jpeg"/><Relationship Id="rId13" Type="http://schemas.openxmlformats.org/officeDocument/2006/relationships/image" Target="../media/image115.jpeg"/><Relationship Id="rId3" Type="http://schemas.openxmlformats.org/officeDocument/2006/relationships/image" Target="../media/image105.jpeg"/><Relationship Id="rId7" Type="http://schemas.openxmlformats.org/officeDocument/2006/relationships/image" Target="../media/image109.jpeg"/><Relationship Id="rId12" Type="http://schemas.openxmlformats.org/officeDocument/2006/relationships/image" Target="../media/image114.jpe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8.jpeg"/><Relationship Id="rId11" Type="http://schemas.openxmlformats.org/officeDocument/2006/relationships/image" Target="../media/image113.jpeg"/><Relationship Id="rId5" Type="http://schemas.openxmlformats.org/officeDocument/2006/relationships/image" Target="../media/image107.jpeg"/><Relationship Id="rId10" Type="http://schemas.openxmlformats.org/officeDocument/2006/relationships/image" Target="../media/image112.jpeg"/><Relationship Id="rId4" Type="http://schemas.openxmlformats.org/officeDocument/2006/relationships/image" Target="../media/image106.jpeg"/><Relationship Id="rId9" Type="http://schemas.openxmlformats.org/officeDocument/2006/relationships/image" Target="../media/image11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404664"/>
            <a:ext cx="7772400" cy="2232249"/>
          </a:xfrm>
        </p:spPr>
        <p:txBody>
          <a:bodyPr>
            <a:normAutofit/>
          </a:bodyPr>
          <a:lstStyle/>
          <a:p>
            <a:pPr algn="l"/>
            <a:r>
              <a:rPr lang="uk-UA" sz="6000" b="1" dirty="0" smtClean="0">
                <a:solidFill>
                  <a:srgbClr val="0070C0"/>
                </a:solidFill>
                <a:latin typeface="Myriad Pro Cond" pitchFamily="34" charset="0"/>
              </a:rPr>
              <a:t>МЕТОДИКА ВИКЛАДАННЯ УКРАЇНСЬКОЇ МОВИ</a:t>
            </a:r>
            <a:endParaRPr lang="ru-RU" sz="6000" b="1" dirty="0">
              <a:solidFill>
                <a:srgbClr val="0070C0"/>
              </a:solidFill>
              <a:latin typeface="Myriad Pro Cond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84168" y="5661248"/>
            <a:ext cx="2808312" cy="985664"/>
          </a:xfrm>
        </p:spPr>
        <p:txBody>
          <a:bodyPr>
            <a:normAutofit/>
          </a:bodyPr>
          <a:lstStyle/>
          <a:p>
            <a:r>
              <a:rPr lang="uk-UA" sz="2800" b="1" dirty="0" smtClean="0">
                <a:solidFill>
                  <a:schemeClr val="accent6">
                    <a:lumMod val="75000"/>
                  </a:schemeClr>
                </a:solidFill>
                <a:latin typeface="Myriad Pro Cond" pitchFamily="34" charset="0"/>
              </a:rPr>
              <a:t>Підготувала </a:t>
            </a:r>
          </a:p>
          <a:p>
            <a:r>
              <a:rPr lang="uk-UA" sz="2800" b="1" dirty="0" smtClean="0">
                <a:solidFill>
                  <a:schemeClr val="accent6">
                    <a:lumMod val="75000"/>
                  </a:schemeClr>
                </a:solidFill>
                <a:latin typeface="Myriad Pro Cond" pitchFamily="34" charset="0"/>
              </a:rPr>
              <a:t>доцент Горська О.О</a:t>
            </a:r>
            <a:r>
              <a:rPr lang="uk-UA" sz="2800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  <a:endParaRPr lang="ru-RU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Рисунок 3" descr="ПамВиннич4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3501008"/>
            <a:ext cx="4848539" cy="2727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imag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48264" y="3140968"/>
            <a:ext cx="1779043" cy="13325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P8316064 - копия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2120" y="4653136"/>
            <a:ext cx="869293" cy="1268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928992" cy="1143000"/>
          </a:xfrm>
        </p:spPr>
        <p:txBody>
          <a:bodyPr>
            <a:normAutofit/>
          </a:bodyPr>
          <a:lstStyle/>
          <a:p>
            <a:pPr algn="r"/>
            <a:r>
              <a:rPr lang="uk-UA" sz="3200" dirty="0" smtClean="0">
                <a:solidFill>
                  <a:srgbClr val="0070C0"/>
                </a:solidFill>
                <a:latin typeface="Myriad Pro Cond" pitchFamily="34" charset="0"/>
              </a:rPr>
              <a:t>Зустріч </a:t>
            </a:r>
            <a:r>
              <a:rPr lang="uk-UA" sz="3200" dirty="0" smtClean="0">
                <a:solidFill>
                  <a:srgbClr val="0070C0"/>
                </a:solidFill>
                <a:latin typeface="Myriad Pro Cond" pitchFamily="34" charset="0"/>
              </a:rPr>
              <a:t>зі </a:t>
            </a:r>
            <a:r>
              <a:rPr lang="uk-UA" sz="3200" dirty="0" smtClean="0">
                <a:solidFill>
                  <a:srgbClr val="0070C0"/>
                </a:solidFill>
                <a:latin typeface="Myriad Pro Cond" pitchFamily="34" charset="0"/>
              </a:rPr>
              <a:t>членом Національної спілки </a:t>
            </a:r>
            <a:r>
              <a:rPr lang="uk-UA" sz="3200" dirty="0" smtClean="0">
                <a:solidFill>
                  <a:srgbClr val="0070C0"/>
                </a:solidFill>
                <a:latin typeface="Myriad Pro Cond" pitchFamily="34" charset="0"/>
              </a:rPr>
              <a:t>письменників </a:t>
            </a:r>
            <a:r>
              <a:rPr lang="uk-UA" sz="3200" dirty="0" err="1" smtClean="0">
                <a:solidFill>
                  <a:srgbClr val="0070C0"/>
                </a:solidFill>
                <a:latin typeface="Myriad Pro Cond" pitchFamily="34" charset="0"/>
              </a:rPr>
              <a:t>україни</a:t>
            </a:r>
            <a:r>
              <a:rPr lang="uk-UA" sz="3200" dirty="0" smtClean="0">
                <a:solidFill>
                  <a:srgbClr val="0070C0"/>
                </a:solidFill>
                <a:latin typeface="Myriad Pro Cond" pitchFamily="34" charset="0"/>
              </a:rPr>
              <a:t>   </a:t>
            </a:r>
            <a:r>
              <a:rPr lang="uk-UA" sz="3200" dirty="0" smtClean="0">
                <a:solidFill>
                  <a:srgbClr val="0070C0"/>
                </a:solidFill>
                <a:latin typeface="Myriad Pro Cond" pitchFamily="34" charset="0"/>
              </a:rPr>
              <a:t>А.</a:t>
            </a:r>
            <a:r>
              <a:rPr lang="uk-UA" sz="3200" dirty="0" err="1" smtClean="0">
                <a:solidFill>
                  <a:srgbClr val="0070C0"/>
                </a:solidFill>
                <a:latin typeface="Myriad Pro Cond" pitchFamily="34" charset="0"/>
              </a:rPr>
              <a:t>Царук</a:t>
            </a:r>
            <a:endParaRPr lang="ru-RU" sz="3200" dirty="0">
              <a:solidFill>
                <a:srgbClr val="0070C0"/>
              </a:solidFill>
              <a:latin typeface="Myriad Pro Cond" pitchFamily="34" charset="0"/>
            </a:endParaRPr>
          </a:p>
        </p:txBody>
      </p:sp>
      <p:pic>
        <p:nvPicPr>
          <p:cNvPr id="4" name="Содержимое 3" descr="news_2012_12_27_13_04[1]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124744"/>
            <a:ext cx="3142407" cy="2356805"/>
          </a:xfrm>
          <a:ln>
            <a:solidFill>
              <a:srgbClr val="00B0F0"/>
            </a:solidFill>
          </a:ln>
        </p:spPr>
      </p:pic>
      <p:pic>
        <p:nvPicPr>
          <p:cNvPr id="6" name="Рисунок 5" descr="P531004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1" y="3573016"/>
            <a:ext cx="3967517" cy="2975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P531004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1" y="3645024"/>
            <a:ext cx="4111533" cy="3083650"/>
          </a:xfrm>
          <a:prstGeom prst="rect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</p:pic>
      <p:pic>
        <p:nvPicPr>
          <p:cNvPr id="8" name="Рисунок 7" descr="P531004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56174" y="1556792"/>
            <a:ext cx="2592290" cy="1944216"/>
          </a:xfrm>
          <a:prstGeom prst="rect">
            <a:avLst/>
          </a:prstGeom>
        </p:spPr>
      </p:pic>
      <p:pic>
        <p:nvPicPr>
          <p:cNvPr id="9" name="Рисунок 8" descr="P531004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347864" y="1340768"/>
            <a:ext cx="2791387" cy="2093540"/>
          </a:xfrm>
          <a:prstGeom prst="rect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424936" cy="576064"/>
          </a:xfrm>
        </p:spPr>
        <p:txBody>
          <a:bodyPr>
            <a:normAutofit/>
          </a:bodyPr>
          <a:lstStyle/>
          <a:p>
            <a:r>
              <a:rPr lang="uk-UA" sz="2400" dirty="0" smtClean="0">
                <a:solidFill>
                  <a:srgbClr val="0070C0"/>
                </a:solidFill>
                <a:latin typeface="Myriad Pro Cond" pitchFamily="34" charset="0"/>
              </a:rPr>
              <a:t>Волонтерська практика в Обласній  дитячій  бібліотеці </a:t>
            </a:r>
            <a:r>
              <a:rPr lang="uk-UA" sz="2400" dirty="0" err="1" smtClean="0">
                <a:solidFill>
                  <a:srgbClr val="0070C0"/>
                </a:solidFill>
                <a:latin typeface="Myriad Pro Cond" pitchFamily="34" charset="0"/>
              </a:rPr>
              <a:t>ім.А.Гайдара</a:t>
            </a:r>
            <a:endParaRPr lang="ru-RU" sz="2400" dirty="0">
              <a:solidFill>
                <a:srgbClr val="0070C0"/>
              </a:solidFill>
              <a:latin typeface="Myriad Pro Cond" pitchFamily="34" charset="0"/>
            </a:endParaRPr>
          </a:p>
        </p:txBody>
      </p:sp>
      <p:pic>
        <p:nvPicPr>
          <p:cNvPr id="4" name="Содержимое 3" descr="P50600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412776"/>
            <a:ext cx="2688298" cy="2016224"/>
          </a:xfrm>
          <a:ln w="28575">
            <a:solidFill>
              <a:schemeClr val="accent6">
                <a:lumMod val="75000"/>
              </a:schemeClr>
            </a:solidFill>
          </a:ln>
        </p:spPr>
      </p:pic>
      <p:pic>
        <p:nvPicPr>
          <p:cNvPr id="5" name="Рисунок 4" descr="P50600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60232" y="2492896"/>
            <a:ext cx="1944216" cy="1458162"/>
          </a:xfrm>
          <a:prstGeom prst="rect">
            <a:avLst/>
          </a:prstGeom>
        </p:spPr>
      </p:pic>
      <p:pic>
        <p:nvPicPr>
          <p:cNvPr id="6" name="Рисунок 5" descr="P506001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71800" y="908720"/>
            <a:ext cx="3607478" cy="27056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P506001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4048" y="3717032"/>
            <a:ext cx="4008445" cy="30063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P506002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9512" y="3707650"/>
            <a:ext cx="4032448" cy="3024336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pic>
        <p:nvPicPr>
          <p:cNvPr id="10" name="Рисунок 9" descr="P506002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491880" y="3645024"/>
            <a:ext cx="1999299" cy="1499474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11" name="Рисунок 10" descr="P506002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444208" y="836712"/>
            <a:ext cx="2400267" cy="1800200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136904" cy="804704"/>
          </a:xfrm>
        </p:spPr>
        <p:txBody>
          <a:bodyPr>
            <a:noAutofit/>
          </a:bodyPr>
          <a:lstStyle/>
          <a:p>
            <a:pPr algn="r"/>
            <a:r>
              <a:rPr lang="uk-UA" sz="2400" dirty="0" smtClean="0">
                <a:solidFill>
                  <a:srgbClr val="0070C0"/>
                </a:solidFill>
                <a:latin typeface="Myriad Pro Cond" pitchFamily="34" charset="0"/>
              </a:rPr>
              <a:t>На виставці українських хусток в Обласному центрі народної творчості </a:t>
            </a:r>
            <a:endParaRPr lang="ru-RU" sz="2400" dirty="0">
              <a:solidFill>
                <a:srgbClr val="0070C0"/>
              </a:solidFill>
              <a:latin typeface="Myriad Pro Cond" pitchFamily="34" charset="0"/>
            </a:endParaRPr>
          </a:p>
        </p:txBody>
      </p:sp>
      <p:pic>
        <p:nvPicPr>
          <p:cNvPr id="4" name="Содержимое 3" descr="P726000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836712"/>
            <a:ext cx="4793266" cy="3594950"/>
          </a:xfrm>
          <a:ln w="28575">
            <a:solidFill>
              <a:schemeClr val="accent4">
                <a:lumMod val="75000"/>
              </a:schemeClr>
            </a:solidFill>
          </a:ln>
        </p:spPr>
      </p:pic>
      <p:pic>
        <p:nvPicPr>
          <p:cNvPr id="5" name="Рисунок 4" descr="P726000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2120" y="1052736"/>
            <a:ext cx="2976331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P726000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55976" y="3429000"/>
            <a:ext cx="4224470" cy="3168352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7" name="Рисунок 6" descr="P726000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051720" y="3861048"/>
            <a:ext cx="1999299" cy="1499474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8" name="Рисунок 7" descr="P726000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67003" y="5301208"/>
            <a:ext cx="1920213" cy="1440160"/>
          </a:xfrm>
          <a:prstGeom prst="rect">
            <a:avLst/>
          </a:prstGeom>
        </p:spPr>
      </p:pic>
      <p:pic>
        <p:nvPicPr>
          <p:cNvPr id="10" name="Рисунок 9" descr="P7260003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67544" y="4365104"/>
            <a:ext cx="1231213" cy="9234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DSCF4046.JPG"/>
          <p:cNvPicPr>
            <a:picLocks noChangeAspect="1"/>
          </p:cNvPicPr>
          <p:nvPr/>
        </p:nvPicPr>
        <p:blipFill>
          <a:blip r:embed="rId9" cstate="print"/>
          <a:srcRect l="8221" t="2740" r="17792"/>
          <a:stretch>
            <a:fillRect/>
          </a:stretch>
        </p:blipFill>
        <p:spPr>
          <a:xfrm>
            <a:off x="2411760" y="5157192"/>
            <a:ext cx="1512168" cy="1490869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6275040" cy="660688"/>
          </a:xfrm>
        </p:spPr>
        <p:txBody>
          <a:bodyPr>
            <a:normAutofit/>
          </a:bodyPr>
          <a:lstStyle/>
          <a:p>
            <a:r>
              <a:rPr lang="uk-UA" dirty="0" smtClean="0">
                <a:solidFill>
                  <a:srgbClr val="0070C0"/>
                </a:solidFill>
                <a:latin typeface="Myriad Pro Cond" pitchFamily="34" charset="0"/>
              </a:rPr>
              <a:t>Виставка </a:t>
            </a:r>
            <a:r>
              <a:rPr lang="uk-UA" dirty="0" err="1" smtClean="0">
                <a:solidFill>
                  <a:srgbClr val="0070C0"/>
                </a:solidFill>
                <a:latin typeface="Myriad Pro Cond" pitchFamily="34" charset="0"/>
              </a:rPr>
              <a:t>В.Мунтян-тищенко</a:t>
            </a:r>
            <a:endParaRPr lang="ru-RU" dirty="0">
              <a:solidFill>
                <a:srgbClr val="0070C0"/>
              </a:solidFill>
              <a:latin typeface="Myriad Pro Cond" pitchFamily="34" charset="0"/>
            </a:endParaRPr>
          </a:p>
        </p:txBody>
      </p:sp>
      <p:pic>
        <p:nvPicPr>
          <p:cNvPr id="4" name="Содержимое 3" descr="PA22613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052735"/>
            <a:ext cx="3888432" cy="2916323"/>
          </a:xfrm>
          <a:ln w="38100">
            <a:solidFill>
              <a:srgbClr val="C00000"/>
            </a:solidFill>
          </a:ln>
        </p:spPr>
      </p:pic>
      <p:pic>
        <p:nvPicPr>
          <p:cNvPr id="5" name="Рисунок 4" descr="PA22613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980728"/>
            <a:ext cx="2784309" cy="2088232"/>
          </a:xfrm>
          <a:prstGeom prst="rect">
            <a:avLst/>
          </a:prstGeom>
        </p:spPr>
      </p:pic>
      <p:pic>
        <p:nvPicPr>
          <p:cNvPr id="6" name="Рисунок 5" descr="PA22614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2120" y="2348880"/>
            <a:ext cx="3168352" cy="2376264"/>
          </a:xfrm>
          <a:prstGeom prst="rect">
            <a:avLst/>
          </a:prstGeom>
        </p:spPr>
      </p:pic>
      <p:pic>
        <p:nvPicPr>
          <p:cNvPr id="7" name="Рисунок 6" descr="PA22615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0" y="3501008"/>
            <a:ext cx="2123728" cy="15927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PA22615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635896" y="2681536"/>
            <a:ext cx="1656184" cy="2208245"/>
          </a:xfrm>
          <a:prstGeom prst="rect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9" name="Рисунок 8" descr="PA226148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411760" y="3356992"/>
            <a:ext cx="1152128" cy="1626358"/>
          </a:xfrm>
          <a:prstGeom prst="rect">
            <a:avLst/>
          </a:prstGeom>
        </p:spPr>
      </p:pic>
      <p:pic>
        <p:nvPicPr>
          <p:cNvPr id="10" name="Рисунок 9" descr="PA226155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79512" y="5085184"/>
            <a:ext cx="2123728" cy="1592796"/>
          </a:xfrm>
          <a:prstGeom prst="rect">
            <a:avLst/>
          </a:prstGeom>
        </p:spPr>
      </p:pic>
      <p:pic>
        <p:nvPicPr>
          <p:cNvPr id="11" name="Рисунок 10" descr="PA226141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724128" y="4653136"/>
            <a:ext cx="2747797" cy="2060848"/>
          </a:xfrm>
          <a:prstGeom prst="rect">
            <a:avLst/>
          </a:prstGeom>
        </p:spPr>
      </p:pic>
      <p:pic>
        <p:nvPicPr>
          <p:cNvPr id="12" name="Рисунок 11" descr="PA226139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627784" y="5013176"/>
            <a:ext cx="1224136" cy="1699618"/>
          </a:xfrm>
          <a:prstGeom prst="rect">
            <a:avLst/>
          </a:prstGeom>
        </p:spPr>
      </p:pic>
      <p:pic>
        <p:nvPicPr>
          <p:cNvPr id="13" name="Рисунок 12" descr="PA226149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139952" y="4869160"/>
            <a:ext cx="1329803" cy="1837236"/>
          </a:xfrm>
          <a:prstGeom prst="rect">
            <a:avLst/>
          </a:prstGeom>
        </p:spPr>
      </p:pic>
      <p:pic>
        <p:nvPicPr>
          <p:cNvPr id="14" name="Рисунок 13" descr="PA226145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7812360" y="260648"/>
            <a:ext cx="1001575" cy="13136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444664"/>
          </a:xfrm>
        </p:spPr>
        <p:txBody>
          <a:bodyPr>
            <a:normAutofit/>
          </a:bodyPr>
          <a:lstStyle/>
          <a:p>
            <a:r>
              <a:rPr lang="uk-UA" sz="2400" dirty="0" smtClean="0">
                <a:solidFill>
                  <a:srgbClr val="0070C0"/>
                </a:solidFill>
                <a:latin typeface="Myriad Pro Cond" pitchFamily="34" charset="0"/>
              </a:rPr>
              <a:t>Знайомство з технологією М.</a:t>
            </a:r>
            <a:r>
              <a:rPr lang="uk-UA" sz="2400" dirty="0" err="1" smtClean="0">
                <a:solidFill>
                  <a:srgbClr val="0070C0"/>
                </a:solidFill>
                <a:latin typeface="Myriad Pro Cond" pitchFamily="34" charset="0"/>
              </a:rPr>
              <a:t>Монтессорі</a:t>
            </a:r>
            <a:endParaRPr lang="ru-RU" sz="2400" dirty="0">
              <a:solidFill>
                <a:srgbClr val="0070C0"/>
              </a:solidFill>
              <a:latin typeface="Myriad Pro Cond" pitchFamily="34" charset="0"/>
            </a:endParaRPr>
          </a:p>
        </p:txBody>
      </p:sp>
      <p:pic>
        <p:nvPicPr>
          <p:cNvPr id="5" name="Рисунок 4" descr="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52120" y="260648"/>
            <a:ext cx="3079419" cy="23095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28184" y="2708920"/>
            <a:ext cx="2575363" cy="1931522"/>
          </a:xfrm>
          <a:prstGeom prst="rect">
            <a:avLst/>
          </a:prstGeom>
          <a:ln w="28575">
            <a:solidFill>
              <a:srgbClr val="002060"/>
            </a:solidFill>
          </a:ln>
        </p:spPr>
      </p:pic>
      <p:pic>
        <p:nvPicPr>
          <p:cNvPr id="7" name="Рисунок 6" descr="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84168" y="4725144"/>
            <a:ext cx="2568285" cy="1926214"/>
          </a:xfrm>
          <a:prstGeom prst="rect">
            <a:avLst/>
          </a:prstGeom>
        </p:spPr>
      </p:pic>
      <p:pic>
        <p:nvPicPr>
          <p:cNvPr id="8" name="Рисунок 7" descr="1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95936" y="2348880"/>
            <a:ext cx="2167318" cy="1625488"/>
          </a:xfrm>
          <a:prstGeom prst="rec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9" name="Рисунок 8" descr="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9512" y="3158970"/>
            <a:ext cx="2880320" cy="2160240"/>
          </a:xfrm>
          <a:prstGeom prst="rect">
            <a:avLst/>
          </a:prstGeom>
        </p:spPr>
      </p:pic>
      <p:pic>
        <p:nvPicPr>
          <p:cNvPr id="10" name="Рисунок 9" descr="9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67544" y="5301208"/>
            <a:ext cx="1872208" cy="1404155"/>
          </a:xfrm>
          <a:prstGeom prst="rect">
            <a:avLst/>
          </a:prstGeom>
        </p:spPr>
      </p:pic>
      <p:pic>
        <p:nvPicPr>
          <p:cNvPr id="11" name="Рисунок 10" descr="12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483766" y="4077072"/>
            <a:ext cx="3439459" cy="2579594"/>
          </a:xfrm>
          <a:prstGeom prst="rect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</p:pic>
      <p:pic>
        <p:nvPicPr>
          <p:cNvPr id="4" name="Содержимое 3" descr="2.JPG"/>
          <p:cNvPicPr>
            <a:picLocks noGrp="1" noChangeAspect="1"/>
          </p:cNvPicPr>
          <p:nvPr>
            <p:ph idx="1"/>
          </p:nvPr>
        </p:nvPicPr>
        <p:blipFill>
          <a:blip r:embed="rId9" cstate="print"/>
          <a:stretch>
            <a:fillRect/>
          </a:stretch>
        </p:blipFill>
        <p:spPr>
          <a:xfrm>
            <a:off x="467544" y="980728"/>
            <a:ext cx="3682752" cy="2762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60648"/>
            <a:ext cx="7239000" cy="1143000"/>
          </a:xfrm>
        </p:spPr>
        <p:txBody>
          <a:bodyPr>
            <a:normAutofit/>
          </a:bodyPr>
          <a:lstStyle/>
          <a:p>
            <a:r>
              <a:rPr lang="uk-UA" sz="3600" dirty="0" smtClean="0">
                <a:solidFill>
                  <a:srgbClr val="0070C0"/>
                </a:solidFill>
                <a:latin typeface="Myriad Pro Cond" pitchFamily="34" charset="0"/>
              </a:rPr>
              <a:t>Позакласна робота: Андріївські вечорниці</a:t>
            </a:r>
            <a:endParaRPr lang="ru-RU" sz="3600" dirty="0">
              <a:solidFill>
                <a:srgbClr val="0070C0"/>
              </a:solidFill>
              <a:latin typeface="Myriad Pro Cond" pitchFamily="34" charset="0"/>
            </a:endParaRPr>
          </a:p>
        </p:txBody>
      </p:sp>
      <p:pic>
        <p:nvPicPr>
          <p:cNvPr id="4" name="Содержимое 3" descr="PC13628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092280" y="188640"/>
            <a:ext cx="1753626" cy="13152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PC136292 - копи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496" y="1556793"/>
            <a:ext cx="2308371" cy="1584176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7" name="Рисунок 6" descr="PC13629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16216" y="1628800"/>
            <a:ext cx="1979712" cy="1484784"/>
          </a:xfrm>
          <a:prstGeom prst="rect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</p:pic>
      <p:pic>
        <p:nvPicPr>
          <p:cNvPr id="8" name="Рисунок 7" descr="PC136302.JPG"/>
          <p:cNvPicPr>
            <a:picLocks noChangeAspect="1"/>
          </p:cNvPicPr>
          <p:nvPr/>
        </p:nvPicPr>
        <p:blipFill>
          <a:blip r:embed="rId5" cstate="print"/>
          <a:srcRect l="30313" t="33200" b="9051"/>
          <a:stretch>
            <a:fillRect/>
          </a:stretch>
        </p:blipFill>
        <p:spPr>
          <a:xfrm>
            <a:off x="2555776" y="1052736"/>
            <a:ext cx="3823321" cy="2376264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pic>
        <p:nvPicPr>
          <p:cNvPr id="9" name="Рисунок 8" descr="PC13641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9511" y="3239598"/>
            <a:ext cx="4680521" cy="3510390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12" name="Рисунок 11" descr="PC136307.JPG"/>
          <p:cNvPicPr>
            <a:picLocks noChangeAspect="1"/>
          </p:cNvPicPr>
          <p:nvPr/>
        </p:nvPicPr>
        <p:blipFill>
          <a:blip r:embed="rId7" cstate="print"/>
          <a:srcRect t="13615"/>
          <a:stretch>
            <a:fillRect/>
          </a:stretch>
        </p:blipFill>
        <p:spPr>
          <a:xfrm>
            <a:off x="5004048" y="4293095"/>
            <a:ext cx="3744416" cy="2425959"/>
          </a:xfrm>
          <a:prstGeom prst="rect">
            <a:avLst/>
          </a:prstGeom>
        </p:spPr>
      </p:pic>
      <p:pic>
        <p:nvPicPr>
          <p:cNvPr id="11" name="Рисунок 10" descr="PC136302 - копия.JPG"/>
          <p:cNvPicPr>
            <a:picLocks noChangeAspect="1"/>
          </p:cNvPicPr>
          <p:nvPr/>
        </p:nvPicPr>
        <p:blipFill>
          <a:blip r:embed="rId8" cstate="print"/>
          <a:srcRect l="40197" t="6208"/>
          <a:stretch>
            <a:fillRect/>
          </a:stretch>
        </p:blipFill>
        <p:spPr>
          <a:xfrm>
            <a:off x="5292080" y="2924944"/>
            <a:ext cx="1512168" cy="1725320"/>
          </a:xfrm>
          <a:prstGeom prst="rect">
            <a:avLst/>
          </a:prstGeom>
          <a:ln>
            <a:solidFill>
              <a:srgbClr val="00B0F0"/>
            </a:solidFill>
          </a:ln>
        </p:spPr>
      </p:pic>
      <p:pic>
        <p:nvPicPr>
          <p:cNvPr id="10" name="Рисунок 9" descr="PC136293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092280" y="3212976"/>
            <a:ext cx="1763688" cy="13227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8363272" cy="516672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0070C0"/>
                </a:solidFill>
                <a:latin typeface="Myriad Pro Cond" pitchFamily="34" charset="0"/>
              </a:rPr>
              <a:t>Навчально-методичне забезпечення курсу</a:t>
            </a:r>
            <a:endParaRPr lang="ru-RU" dirty="0">
              <a:solidFill>
                <a:srgbClr val="0070C0"/>
              </a:solidFill>
              <a:latin typeface="Myriad Pro Cond" pitchFamily="34" charset="0"/>
            </a:endParaRPr>
          </a:p>
        </p:txBody>
      </p:sp>
      <p:pic>
        <p:nvPicPr>
          <p:cNvPr id="5" name="Рисунок 4" descr="GEDC02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39752" y="908720"/>
            <a:ext cx="2154470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Содержимое 6" descr="GEDC024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7504" y="908720"/>
            <a:ext cx="2106234" cy="280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GEDC024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908720"/>
            <a:ext cx="2174439" cy="29418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GEDC024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2" y="3861048"/>
            <a:ext cx="2039936" cy="28296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GEDC024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339752" y="3789040"/>
            <a:ext cx="2133217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GEDC024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572000" y="3789040"/>
            <a:ext cx="2160240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GEDC0247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896794" y="3816424"/>
            <a:ext cx="2139702" cy="28529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 descr="GEDC0254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948264" y="889163"/>
            <a:ext cx="2088232" cy="28360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363272" cy="648072"/>
          </a:xfrm>
        </p:spPr>
        <p:txBody>
          <a:bodyPr>
            <a:normAutofit/>
          </a:bodyPr>
          <a:lstStyle/>
          <a:p>
            <a:r>
              <a:rPr lang="uk-UA" dirty="0" smtClean="0">
                <a:solidFill>
                  <a:srgbClr val="0070C0"/>
                </a:solidFill>
                <a:latin typeface="Myriad Pro Cond" pitchFamily="34" charset="0"/>
              </a:rPr>
              <a:t>Навчально-методичне забезпечення курсу</a:t>
            </a:r>
            <a:endParaRPr lang="ru-RU" dirty="0"/>
          </a:p>
        </p:txBody>
      </p:sp>
      <p:pic>
        <p:nvPicPr>
          <p:cNvPr id="5" name="Рисунок 4" descr="GEDC024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15816" y="836712"/>
            <a:ext cx="1728192" cy="2304256"/>
          </a:xfrm>
          <a:prstGeom prst="rect">
            <a:avLst/>
          </a:prstGeom>
          <a:ln w="28575">
            <a:solidFill>
              <a:schemeClr val="accent4">
                <a:lumMod val="40000"/>
                <a:lumOff val="60000"/>
              </a:schemeClr>
            </a:solidFill>
          </a:ln>
        </p:spPr>
      </p:pic>
      <p:pic>
        <p:nvPicPr>
          <p:cNvPr id="6" name="Рисунок 5" descr="GEDC025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836712"/>
            <a:ext cx="2232248" cy="2976330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  <p:pic>
        <p:nvPicPr>
          <p:cNvPr id="7" name="Рисунок 6" descr="GEDC025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08304" y="836712"/>
            <a:ext cx="1635646" cy="21808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GEDC025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15816" y="2780928"/>
            <a:ext cx="1728192" cy="2304256"/>
          </a:xfrm>
          <a:prstGeom prst="rect">
            <a:avLst/>
          </a:prstGeom>
          <a:ln w="19050">
            <a:solidFill>
              <a:srgbClr val="FFFF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GEDC025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020272" y="2492896"/>
            <a:ext cx="1890210" cy="2520280"/>
          </a:xfrm>
          <a:prstGeom prst="rect">
            <a:avLst/>
          </a:prstGeom>
          <a:ln w="19050">
            <a:solidFill>
              <a:srgbClr val="FF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 descr="GEDC0259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195736" y="4653136"/>
            <a:ext cx="1512168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 descr="GEDC024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1500" y="908720"/>
            <a:ext cx="2700300" cy="3600400"/>
          </a:xfrm>
          <a:prstGeom prst="rect">
            <a:avLst/>
          </a:prstGeom>
          <a:ln w="28575"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Содержимое 3" descr="GEDC0248.JPG"/>
          <p:cNvPicPr>
            <a:picLocks noGrp="1" noChangeAspect="1"/>
          </p:cNvPicPr>
          <p:nvPr>
            <p:ph idx="1"/>
          </p:nvPr>
        </p:nvPicPr>
        <p:blipFill>
          <a:blip r:embed="rId9" cstate="print"/>
          <a:stretch>
            <a:fillRect/>
          </a:stretch>
        </p:blipFill>
        <p:spPr>
          <a:xfrm>
            <a:off x="4788024" y="2204864"/>
            <a:ext cx="2160240" cy="2880319"/>
          </a:xfrm>
          <a:ln w="28575">
            <a:solidFill>
              <a:schemeClr val="bg1"/>
            </a:solidFill>
          </a:ln>
        </p:spPr>
      </p:pic>
      <p:pic>
        <p:nvPicPr>
          <p:cNvPr id="15" name="Рисунок 14" descr="GEDC0261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724128" y="5157192"/>
            <a:ext cx="1203598" cy="16047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GEDC0258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851920" y="4622301"/>
            <a:ext cx="1618920" cy="22356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GEDC0257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79512" y="4269094"/>
            <a:ext cx="1800200" cy="2400266"/>
          </a:xfrm>
          <a:prstGeom prst="rect">
            <a:avLst/>
          </a:prstGeom>
          <a:ln w="28575">
            <a:solidFill>
              <a:srgbClr val="92D05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GEDC0255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7236296" y="4437112"/>
            <a:ext cx="1691680" cy="229828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4464496" cy="648072"/>
          </a:xfrm>
        </p:spPr>
        <p:txBody>
          <a:bodyPr>
            <a:normAutofit/>
          </a:bodyPr>
          <a:lstStyle/>
          <a:p>
            <a:r>
              <a:rPr lang="uk-UA" sz="3200" dirty="0" smtClean="0">
                <a:solidFill>
                  <a:srgbClr val="0070C0"/>
                </a:solidFill>
                <a:latin typeface="Myriad Pro Cond" pitchFamily="34" charset="0"/>
              </a:rPr>
              <a:t>Навчальний процес</a:t>
            </a:r>
            <a:endParaRPr lang="ru-RU" sz="3200" dirty="0">
              <a:solidFill>
                <a:srgbClr val="0070C0"/>
              </a:solidFill>
              <a:latin typeface="Myriad Pro Cond" pitchFamily="34" charset="0"/>
            </a:endParaRPr>
          </a:p>
        </p:txBody>
      </p:sp>
      <p:pic>
        <p:nvPicPr>
          <p:cNvPr id="4" name="Содержимое 3" descr="P512573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580112" y="1358770"/>
            <a:ext cx="2952328" cy="2214246"/>
          </a:xfrm>
        </p:spPr>
      </p:pic>
      <p:pic>
        <p:nvPicPr>
          <p:cNvPr id="5" name="Рисунок 4" descr="P8314290.JPG"/>
          <p:cNvPicPr>
            <a:picLocks noChangeAspect="1"/>
          </p:cNvPicPr>
          <p:nvPr/>
        </p:nvPicPr>
        <p:blipFill>
          <a:blip r:embed="rId3" cstate="print"/>
          <a:srcRect r="15536"/>
          <a:stretch>
            <a:fillRect/>
          </a:stretch>
        </p:blipFill>
        <p:spPr>
          <a:xfrm>
            <a:off x="6948264" y="188640"/>
            <a:ext cx="1540793" cy="1368152"/>
          </a:xfrm>
          <a:prstGeom prst="rect">
            <a:avLst/>
          </a:prstGeom>
        </p:spPr>
      </p:pic>
      <p:pic>
        <p:nvPicPr>
          <p:cNvPr id="9" name="Рисунок 8" descr="22 апреля студенты 2008 16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07704" y="1052736"/>
            <a:ext cx="3264363" cy="2448272"/>
          </a:xfrm>
          <a:prstGeom prst="rect">
            <a:avLst/>
          </a:prstGeom>
        </p:spPr>
      </p:pic>
      <p:pic>
        <p:nvPicPr>
          <p:cNvPr id="10" name="Рисунок 9" descr="22 апреля студенты 2008 16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7984" y="3645024"/>
            <a:ext cx="4008446" cy="3006335"/>
          </a:xfrm>
          <a:prstGeom prst="rect">
            <a:avLst/>
          </a:prstGeom>
        </p:spPr>
      </p:pic>
      <p:pic>
        <p:nvPicPr>
          <p:cNvPr id="11" name="Рисунок 10" descr="22 апреля студенты 2008 17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9499" y="3645024"/>
            <a:ext cx="4067942" cy="3050957"/>
          </a:xfrm>
          <a:prstGeom prst="rect">
            <a:avLst/>
          </a:prstGeom>
        </p:spPr>
      </p:pic>
      <p:pic>
        <p:nvPicPr>
          <p:cNvPr id="12" name="Рисунок 11" descr="IMG_866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644008" y="476672"/>
            <a:ext cx="1934866" cy="1348264"/>
          </a:xfrm>
          <a:prstGeom prst="rect">
            <a:avLst/>
          </a:prstGeom>
          <a:ln w="28575">
            <a:solidFill>
              <a:srgbClr val="FFC000"/>
            </a:solidFill>
          </a:ln>
        </p:spPr>
      </p:pic>
      <p:pic>
        <p:nvPicPr>
          <p:cNvPr id="8" name="Рисунок 7" descr="3 - копия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7504" y="1412776"/>
            <a:ext cx="1605273" cy="1800200"/>
          </a:xfrm>
          <a:prstGeom prst="rect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363272" cy="1137360"/>
          </a:xfrm>
        </p:spPr>
        <p:txBody>
          <a:bodyPr>
            <a:noAutofit/>
          </a:bodyPr>
          <a:lstStyle/>
          <a:p>
            <a:r>
              <a:rPr lang="uk-UA" sz="3600" dirty="0" smtClean="0">
                <a:solidFill>
                  <a:srgbClr val="0070C0"/>
                </a:solidFill>
                <a:latin typeface="Myriad Pro Cond" pitchFamily="34" charset="0"/>
              </a:rPr>
              <a:t>Практичні заняття з методики викладання </a:t>
            </a:r>
            <a:r>
              <a:rPr lang="uk-UA" sz="3600" dirty="0" smtClean="0">
                <a:solidFill>
                  <a:srgbClr val="0070C0"/>
                </a:solidFill>
                <a:latin typeface="Myriad Pro Cond" pitchFamily="34" charset="0"/>
              </a:rPr>
              <a:t>української мови </a:t>
            </a:r>
            <a:endParaRPr lang="ru-RU" sz="3600" dirty="0">
              <a:solidFill>
                <a:srgbClr val="0070C0"/>
              </a:solidFill>
              <a:latin typeface="Myriad Pro Cond" pitchFamily="34" charset="0"/>
            </a:endParaRPr>
          </a:p>
        </p:txBody>
      </p:sp>
      <p:pic>
        <p:nvPicPr>
          <p:cNvPr id="4" name="Содержимое 3" descr="CIMG363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76056" y="764704"/>
            <a:ext cx="3936437" cy="2952328"/>
          </a:xfrm>
        </p:spPr>
      </p:pic>
      <p:pic>
        <p:nvPicPr>
          <p:cNvPr id="5" name="Рисунок 4" descr="CIMG364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412776"/>
            <a:ext cx="2688299" cy="2016224"/>
          </a:xfrm>
          <a:prstGeom prst="rect">
            <a:avLst/>
          </a:prstGeom>
        </p:spPr>
      </p:pic>
      <p:pic>
        <p:nvPicPr>
          <p:cNvPr id="7" name="Рисунок 6" descr="CIMG366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87824" y="1196752"/>
            <a:ext cx="2052228" cy="2736304"/>
          </a:xfrm>
          <a:prstGeom prst="rect">
            <a:avLst/>
          </a:prstGeom>
        </p:spPr>
      </p:pic>
      <p:pic>
        <p:nvPicPr>
          <p:cNvPr id="8" name="Рисунок 7" descr="CIMG367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55976" y="3212976"/>
            <a:ext cx="4620005" cy="3465004"/>
          </a:xfrm>
          <a:prstGeom prst="rect">
            <a:avLst/>
          </a:prstGeom>
        </p:spPr>
      </p:pic>
      <p:pic>
        <p:nvPicPr>
          <p:cNvPr id="9" name="Рисунок 8" descr="CIMG368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3501008"/>
            <a:ext cx="4211960" cy="31589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91264" cy="1008112"/>
          </a:xfrm>
        </p:spPr>
        <p:txBody>
          <a:bodyPr>
            <a:noAutofit/>
          </a:bodyPr>
          <a:lstStyle/>
          <a:p>
            <a:pPr algn="r"/>
            <a:r>
              <a:rPr lang="uk-UA" sz="2800" dirty="0" smtClean="0">
                <a:solidFill>
                  <a:srgbClr val="0070C0"/>
                </a:solidFill>
                <a:latin typeface="Myriad Pro Cond" pitchFamily="34" charset="0"/>
              </a:rPr>
              <a:t>Практичні заняття з методики викладання української мови у </a:t>
            </a:r>
            <a:r>
              <a:rPr lang="uk-UA" sz="2800" dirty="0" err="1" smtClean="0">
                <a:solidFill>
                  <a:srgbClr val="0070C0"/>
                </a:solidFill>
                <a:latin typeface="Myriad Pro Cond" pitchFamily="34" charset="0"/>
              </a:rPr>
              <a:t>Дошкільном</a:t>
            </a:r>
            <a:r>
              <a:rPr lang="uk-UA" sz="2800" dirty="0" smtClean="0">
                <a:solidFill>
                  <a:srgbClr val="0070C0"/>
                </a:solidFill>
                <a:latin typeface="Myriad Pro Cond" pitchFamily="34" charset="0"/>
              </a:rPr>
              <a:t> у Навчальному закладі</a:t>
            </a:r>
            <a:endParaRPr lang="ru-RU" sz="2800" dirty="0">
              <a:solidFill>
                <a:srgbClr val="0070C0"/>
              </a:solidFill>
              <a:latin typeface="Myriad Pro Cond" pitchFamily="34" charset="0"/>
            </a:endParaRPr>
          </a:p>
        </p:txBody>
      </p:sp>
      <p:pic>
        <p:nvPicPr>
          <p:cNvPr id="4" name="Содержимое 3" descr="P602008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124744"/>
            <a:ext cx="2840096" cy="2130072"/>
          </a:xfrm>
        </p:spPr>
      </p:pic>
      <p:pic>
        <p:nvPicPr>
          <p:cNvPr id="5" name="Рисунок 4" descr="P602009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31840" y="1268760"/>
            <a:ext cx="3511467" cy="2633600"/>
          </a:xfrm>
          <a:prstGeom prst="rect">
            <a:avLst/>
          </a:prstGeom>
        </p:spPr>
      </p:pic>
      <p:pic>
        <p:nvPicPr>
          <p:cNvPr id="6" name="Рисунок 5" descr="P6040154.JPG"/>
          <p:cNvPicPr>
            <a:picLocks noChangeAspect="1"/>
          </p:cNvPicPr>
          <p:nvPr/>
        </p:nvPicPr>
        <p:blipFill>
          <a:blip r:embed="rId4" cstate="print"/>
          <a:srcRect l="24887" t="3637" r="26818"/>
          <a:stretch>
            <a:fillRect/>
          </a:stretch>
        </p:blipFill>
        <p:spPr>
          <a:xfrm>
            <a:off x="6804248" y="1196752"/>
            <a:ext cx="2160240" cy="3232743"/>
          </a:xfrm>
          <a:prstGeom prst="rect">
            <a:avLst/>
          </a:prstGeom>
        </p:spPr>
      </p:pic>
      <p:pic>
        <p:nvPicPr>
          <p:cNvPr id="8" name="Рисунок 7" descr="P604015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2" y="3573016"/>
            <a:ext cx="4159539" cy="3119654"/>
          </a:xfrm>
          <a:prstGeom prst="rect">
            <a:avLst/>
          </a:prstGeom>
        </p:spPr>
      </p:pic>
      <p:pic>
        <p:nvPicPr>
          <p:cNvPr id="9" name="Рисунок 8" descr="P604015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88024" y="3699030"/>
            <a:ext cx="4032448" cy="302433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435280" cy="936104"/>
          </a:xfrm>
        </p:spPr>
        <p:txBody>
          <a:bodyPr>
            <a:normAutofit fontScale="90000"/>
          </a:bodyPr>
          <a:lstStyle/>
          <a:p>
            <a:pPr algn="r"/>
            <a:r>
              <a:rPr lang="uk-UA" dirty="0" smtClean="0">
                <a:solidFill>
                  <a:srgbClr val="0070C0"/>
                </a:solidFill>
                <a:latin typeface="Myriad Pro Cond" pitchFamily="34" charset="0"/>
              </a:rPr>
              <a:t>Ділова гра з Актуальних проблем викладання української мови </a:t>
            </a:r>
            <a:endParaRPr lang="ru-RU" dirty="0">
              <a:solidFill>
                <a:srgbClr val="0070C0"/>
              </a:solidFill>
              <a:latin typeface="Myriad Pro Cond" pitchFamily="34" charset="0"/>
            </a:endParaRPr>
          </a:p>
        </p:txBody>
      </p:sp>
      <p:pic>
        <p:nvPicPr>
          <p:cNvPr id="4" name="Содержимое 3" descr="PA23008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496" y="764704"/>
            <a:ext cx="2952328" cy="2214246"/>
          </a:xfrm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5" name="Рисунок 4" descr="PB0601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52120" y="1268760"/>
            <a:ext cx="3223435" cy="2417576"/>
          </a:xfrm>
          <a:prstGeom prst="rect">
            <a:avLst/>
          </a:prstGeom>
          <a:ln w="19050">
            <a:solidFill>
              <a:schemeClr val="accent2">
                <a:lumMod val="75000"/>
              </a:schemeClr>
            </a:solidFill>
          </a:ln>
        </p:spPr>
      </p:pic>
      <p:pic>
        <p:nvPicPr>
          <p:cNvPr id="6" name="Рисунок 5" descr="PB06010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496" y="3068960"/>
            <a:ext cx="4807610" cy="3605707"/>
          </a:xfrm>
          <a:prstGeom prst="rect">
            <a:avLst/>
          </a:prstGeom>
        </p:spPr>
      </p:pic>
      <p:pic>
        <p:nvPicPr>
          <p:cNvPr id="7" name="Рисунок 6" descr="PB06010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40920" y="3356992"/>
            <a:ext cx="4495576" cy="3371682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8" name="Рисунок 7" descr="PB06009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131840" y="1124744"/>
            <a:ext cx="2448272" cy="18362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8507288" cy="732696"/>
          </a:xfrm>
        </p:spPr>
        <p:txBody>
          <a:bodyPr>
            <a:noAutofit/>
          </a:bodyPr>
          <a:lstStyle/>
          <a:p>
            <a:r>
              <a:rPr lang="uk-UA" sz="2400" dirty="0" smtClean="0">
                <a:solidFill>
                  <a:srgbClr val="0070C0"/>
                </a:solidFill>
                <a:latin typeface="Myriad Pro Cond" pitchFamily="34" charset="0"/>
              </a:rPr>
              <a:t>Тренінг оцінювання навчальних досягнень із запрошенням вчителя-методиста </a:t>
            </a:r>
            <a:r>
              <a:rPr lang="uk-UA" sz="2400" dirty="0" smtClean="0">
                <a:solidFill>
                  <a:srgbClr val="0070C0"/>
                </a:solidFill>
                <a:latin typeface="Myriad Pro Cond" pitchFamily="34" charset="0"/>
              </a:rPr>
              <a:t> ЗОШ № 34 Третяк О.</a:t>
            </a:r>
            <a:r>
              <a:rPr lang="uk-UA" sz="2400" dirty="0" smtClean="0">
                <a:solidFill>
                  <a:srgbClr val="0070C0"/>
                </a:solidFill>
                <a:latin typeface="Myriad Pro Cond" pitchFamily="34" charset="0"/>
              </a:rPr>
              <a:t>П.</a:t>
            </a:r>
            <a:endParaRPr lang="ru-RU" sz="2400" dirty="0">
              <a:solidFill>
                <a:srgbClr val="0070C0"/>
              </a:solidFill>
              <a:latin typeface="Myriad Pro Cond" pitchFamily="34" charset="0"/>
            </a:endParaRPr>
          </a:p>
        </p:txBody>
      </p:sp>
      <p:pic>
        <p:nvPicPr>
          <p:cNvPr id="4" name="Содержимое 3" descr="P823174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012160" y="908720"/>
            <a:ext cx="2928325" cy="2196244"/>
          </a:xfrm>
          <a:ln w="28575">
            <a:solidFill>
              <a:srgbClr val="00B050"/>
            </a:solidFill>
          </a:ln>
        </p:spPr>
      </p:pic>
      <p:pic>
        <p:nvPicPr>
          <p:cNvPr id="5" name="Рисунок 4" descr="P823174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3" y="1196752"/>
            <a:ext cx="4032447" cy="30243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P823174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5977" y="3212976"/>
            <a:ext cx="4663595" cy="3497696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7" name="Рисунок 6" descr="P823174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55976" y="1052736"/>
            <a:ext cx="1527634" cy="2036845"/>
          </a:xfrm>
          <a:prstGeom prst="rect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</p:pic>
      <p:pic>
        <p:nvPicPr>
          <p:cNvPr id="8" name="Рисунок 7" descr="P8231751.JPG"/>
          <p:cNvPicPr>
            <a:picLocks noChangeAspect="1"/>
          </p:cNvPicPr>
          <p:nvPr/>
        </p:nvPicPr>
        <p:blipFill>
          <a:blip r:embed="rId6" cstate="print"/>
          <a:srcRect b="10700"/>
          <a:stretch>
            <a:fillRect/>
          </a:stretch>
        </p:blipFill>
        <p:spPr>
          <a:xfrm>
            <a:off x="323528" y="4293096"/>
            <a:ext cx="3655483" cy="2448272"/>
          </a:xfrm>
          <a:prstGeom prst="rect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5626968" cy="588680"/>
          </a:xfrm>
        </p:spPr>
        <p:txBody>
          <a:bodyPr>
            <a:normAutofit fontScale="90000"/>
          </a:bodyPr>
          <a:lstStyle/>
          <a:p>
            <a:r>
              <a:rPr lang="uk-UA" sz="3200" dirty="0" smtClean="0">
                <a:solidFill>
                  <a:srgbClr val="0070C0"/>
                </a:solidFill>
                <a:latin typeface="Myriad Pro Cond" pitchFamily="34" charset="0"/>
              </a:rPr>
              <a:t>Конференція з Педагогічної практики</a:t>
            </a:r>
            <a:endParaRPr lang="ru-RU" sz="3200" dirty="0">
              <a:solidFill>
                <a:srgbClr val="0070C0"/>
              </a:solidFill>
              <a:latin typeface="Myriad Pro Cond" pitchFamily="34" charset="0"/>
            </a:endParaRPr>
          </a:p>
        </p:txBody>
      </p:sp>
      <p:pic>
        <p:nvPicPr>
          <p:cNvPr id="6" name="Содержимое 5" descr="P831418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25731"/>
          <a:stretch>
            <a:fillRect/>
          </a:stretch>
        </p:blipFill>
        <p:spPr>
          <a:xfrm>
            <a:off x="179512" y="4149080"/>
            <a:ext cx="4104456" cy="2286254"/>
          </a:xfrm>
        </p:spPr>
      </p:pic>
      <p:pic>
        <p:nvPicPr>
          <p:cNvPr id="7" name="Рисунок 6" descr="P83142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7" y="908720"/>
            <a:ext cx="4320481" cy="3240360"/>
          </a:xfrm>
          <a:prstGeom prst="rect">
            <a:avLst/>
          </a:prstGeom>
        </p:spPr>
      </p:pic>
      <p:pic>
        <p:nvPicPr>
          <p:cNvPr id="9" name="Рисунок 8" descr="P831422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00192" y="260648"/>
            <a:ext cx="2184243" cy="1638182"/>
          </a:xfrm>
          <a:prstGeom prst="rect">
            <a:avLst/>
          </a:prstGeom>
        </p:spPr>
      </p:pic>
      <p:pic>
        <p:nvPicPr>
          <p:cNvPr id="11" name="Рисунок 10" descr="100_5277.JPG"/>
          <p:cNvPicPr>
            <a:picLocks noChangeAspect="1"/>
          </p:cNvPicPr>
          <p:nvPr/>
        </p:nvPicPr>
        <p:blipFill>
          <a:blip r:embed="rId5" cstate="print"/>
          <a:srcRect l="18019" t="14322" r="33494" b="35082"/>
          <a:stretch>
            <a:fillRect/>
          </a:stretch>
        </p:blipFill>
        <p:spPr>
          <a:xfrm>
            <a:off x="4860032" y="2276872"/>
            <a:ext cx="3692410" cy="2889712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8" name="Рисунок 7" descr="P8316084 - копия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860032" y="908720"/>
            <a:ext cx="1017290" cy="1264384"/>
          </a:xfrm>
          <a:prstGeom prst="rect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</p:pic>
      <p:pic>
        <p:nvPicPr>
          <p:cNvPr id="10" name="Рисунок 9" descr="Конкурс_41_42 022.jpg"/>
          <p:cNvPicPr>
            <a:picLocks noChangeAspect="1"/>
          </p:cNvPicPr>
          <p:nvPr/>
        </p:nvPicPr>
        <p:blipFill>
          <a:blip r:embed="rId7" cstate="print"/>
          <a:srcRect t="16780" b="44287"/>
          <a:stretch>
            <a:fillRect/>
          </a:stretch>
        </p:blipFill>
        <p:spPr>
          <a:xfrm>
            <a:off x="3779912" y="5229200"/>
            <a:ext cx="4932040" cy="1440160"/>
          </a:xfrm>
          <a:prstGeom prst="rect">
            <a:avLst/>
          </a:prstGeom>
          <a:ln w="19050">
            <a:solidFill>
              <a:schemeClr val="accent4">
                <a:lumMod val="60000"/>
                <a:lumOff val="40000"/>
              </a:schemeClr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5410944" cy="588680"/>
          </a:xfrm>
        </p:spPr>
        <p:txBody>
          <a:bodyPr>
            <a:normAutofit/>
          </a:bodyPr>
          <a:lstStyle/>
          <a:p>
            <a:r>
              <a:rPr lang="uk-UA" sz="2800" dirty="0" smtClean="0">
                <a:solidFill>
                  <a:srgbClr val="0070C0"/>
                </a:solidFill>
                <a:latin typeface="Myriad Pro Cond" pitchFamily="34" charset="0"/>
              </a:rPr>
              <a:t>До витоків творчості Лесі українки</a:t>
            </a:r>
            <a:endParaRPr lang="ru-RU" sz="2800" dirty="0">
              <a:solidFill>
                <a:srgbClr val="0070C0"/>
              </a:solidFill>
              <a:latin typeface="Myriad Pro Cond" pitchFamily="34" charset="0"/>
            </a:endParaRPr>
          </a:p>
        </p:txBody>
      </p:sp>
      <p:pic>
        <p:nvPicPr>
          <p:cNvPr id="4" name="Содержимое 3" descr="P723019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4077072"/>
            <a:ext cx="3322712" cy="2492034"/>
          </a:xfrm>
        </p:spPr>
      </p:pic>
      <p:pic>
        <p:nvPicPr>
          <p:cNvPr id="5" name="Рисунок 4" descr="P723017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8104" y="260648"/>
            <a:ext cx="3360374" cy="2520280"/>
          </a:xfrm>
          <a:prstGeom prst="rect">
            <a:avLst/>
          </a:prstGeom>
        </p:spPr>
      </p:pic>
      <p:pic>
        <p:nvPicPr>
          <p:cNvPr id="6" name="Рисунок 5" descr="P723018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40152" y="2636912"/>
            <a:ext cx="2664296" cy="1998222"/>
          </a:xfrm>
          <a:prstGeom prst="rect">
            <a:avLst/>
          </a:prstGeom>
          <a:ln w="28575">
            <a:solidFill>
              <a:schemeClr val="accent6">
                <a:lumMod val="60000"/>
                <a:lumOff val="40000"/>
              </a:schemeClr>
            </a:solidFill>
          </a:ln>
        </p:spPr>
      </p:pic>
      <p:pic>
        <p:nvPicPr>
          <p:cNvPr id="7" name="Рисунок 6" descr="P723018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28184" y="4797152"/>
            <a:ext cx="2448272" cy="1836204"/>
          </a:xfrm>
          <a:prstGeom prst="rect">
            <a:avLst/>
          </a:prstGeom>
        </p:spPr>
      </p:pic>
      <p:pic>
        <p:nvPicPr>
          <p:cNvPr id="8" name="Рисунок 7" descr="P723017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7503" y="1040043"/>
            <a:ext cx="3953363" cy="2965021"/>
          </a:xfrm>
          <a:prstGeom prst="rect">
            <a:avLst/>
          </a:prstGeom>
        </p:spPr>
      </p:pic>
      <p:pic>
        <p:nvPicPr>
          <p:cNvPr id="9" name="Рисунок 8" descr="P723018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75856" y="2132856"/>
            <a:ext cx="2592288" cy="1944216"/>
          </a:xfrm>
          <a:prstGeom prst="rect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10" name="Рисунок 9" descr="P7230183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5856" y="4365104"/>
            <a:ext cx="3079419" cy="2309564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7239000" cy="576064"/>
          </a:xfrm>
        </p:spPr>
        <p:txBody>
          <a:bodyPr>
            <a:noAutofit/>
          </a:bodyPr>
          <a:lstStyle/>
          <a:p>
            <a:r>
              <a:rPr lang="uk-UA" sz="2800" dirty="0" smtClean="0">
                <a:solidFill>
                  <a:srgbClr val="0070C0"/>
                </a:solidFill>
                <a:latin typeface="Myriad Pro Cond" pitchFamily="34" charset="0"/>
              </a:rPr>
              <a:t>Зустріч з письменником</a:t>
            </a:r>
            <a:r>
              <a:rPr lang="en-US" sz="2800" dirty="0" smtClean="0">
                <a:solidFill>
                  <a:srgbClr val="0070C0"/>
                </a:solidFill>
                <a:latin typeface="Myriad Pro Cond" pitchFamily="34" charset="0"/>
              </a:rPr>
              <a:t> </a:t>
            </a:r>
            <a:r>
              <a:rPr lang="uk-UA" sz="2800" dirty="0" smtClean="0">
                <a:solidFill>
                  <a:srgbClr val="0070C0"/>
                </a:solidFill>
                <a:latin typeface="Myriad Pro Cond" pitchFamily="34" charset="0"/>
              </a:rPr>
              <a:t>А.Г.</a:t>
            </a:r>
            <a:r>
              <a:rPr lang="uk-UA" sz="2800" dirty="0" err="1" smtClean="0">
                <a:solidFill>
                  <a:srgbClr val="0070C0"/>
                </a:solidFill>
                <a:latin typeface="Myriad Pro Cond" pitchFamily="34" charset="0"/>
              </a:rPr>
              <a:t>Чернишем</a:t>
            </a:r>
            <a:r>
              <a:rPr lang="uk-UA" sz="2800" dirty="0" smtClean="0">
                <a:solidFill>
                  <a:srgbClr val="0070C0"/>
                </a:solidFill>
                <a:latin typeface="Myriad Pro Cond" pitchFamily="34" charset="0"/>
              </a:rPr>
              <a:t> </a:t>
            </a:r>
            <a:endParaRPr lang="ru-RU" sz="2800" dirty="0">
              <a:solidFill>
                <a:srgbClr val="0070C0"/>
              </a:solidFill>
              <a:latin typeface="Myriad Pro Cond" pitchFamily="34" charset="0"/>
            </a:endParaRPr>
          </a:p>
        </p:txBody>
      </p:sp>
      <p:pic>
        <p:nvPicPr>
          <p:cNvPr id="4" name="Содержимое 3" descr="IMG_044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2008" y="944724"/>
            <a:ext cx="3563888" cy="26729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IMG_044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35896" y="2924944"/>
            <a:ext cx="4980045" cy="3735034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6" name="Содержимое 3" descr="IMG_045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861048"/>
            <a:ext cx="3456385" cy="2592289"/>
          </a:xfrm>
          <a:prstGeom prst="rect">
            <a:avLst/>
          </a:prstGeom>
          <a:ln w="28575">
            <a:solidFill>
              <a:srgbClr val="FFC000"/>
            </a:solidFill>
          </a:ln>
        </p:spPr>
      </p:pic>
      <p:pic>
        <p:nvPicPr>
          <p:cNvPr id="7" name="Рисунок 6" descr="IMG_0448.JPG"/>
          <p:cNvPicPr>
            <a:picLocks noChangeAspect="1"/>
          </p:cNvPicPr>
          <p:nvPr/>
        </p:nvPicPr>
        <p:blipFill>
          <a:blip r:embed="rId5" cstate="print"/>
          <a:srcRect l="7661" t="3405" r="20837" b="4664"/>
          <a:stretch>
            <a:fillRect/>
          </a:stretch>
        </p:blipFill>
        <p:spPr>
          <a:xfrm>
            <a:off x="6588224" y="764704"/>
            <a:ext cx="2090899" cy="2016224"/>
          </a:xfrm>
          <a:prstGeom prst="rect">
            <a:avLst/>
          </a:prstGeom>
          <a:ln w="28575">
            <a:solidFill>
              <a:schemeClr val="accent6">
                <a:lumMod val="60000"/>
                <a:lumOff val="40000"/>
              </a:schemeClr>
            </a:solidFill>
          </a:ln>
        </p:spPr>
      </p:pic>
      <p:pic>
        <p:nvPicPr>
          <p:cNvPr id="8" name="Рисунок 7" descr="IMG_044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851920" y="836712"/>
            <a:ext cx="2520280" cy="1890210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266</TotalTime>
  <Words>106</Words>
  <Application>Microsoft Office PowerPoint</Application>
  <PresentationFormat>Экран (4:3)</PresentationFormat>
  <Paragraphs>20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Изящная</vt:lpstr>
      <vt:lpstr>МЕТОДИКА ВИКЛАДАННЯ УКРАЇНСЬКОЇ МОВИ</vt:lpstr>
      <vt:lpstr>Навчальний процес</vt:lpstr>
      <vt:lpstr>Практичні заняття з методики викладання української мови </vt:lpstr>
      <vt:lpstr>Практичні заняття з методики викладання української мови у Дошкільном у Навчальному закладі</vt:lpstr>
      <vt:lpstr>Ділова гра з Актуальних проблем викладання української мови </vt:lpstr>
      <vt:lpstr>Тренінг оцінювання навчальних досягнень із запрошенням вчителя-методиста  ЗОШ № 34 Третяк О.П.</vt:lpstr>
      <vt:lpstr>Конференція з Педагогічної практики</vt:lpstr>
      <vt:lpstr>До витоків творчості Лесі українки</vt:lpstr>
      <vt:lpstr>Зустріч з письменником А.Г.Чернишем </vt:lpstr>
      <vt:lpstr>Зустріч зі членом Національної спілки письменників україни   А.Царук</vt:lpstr>
      <vt:lpstr>Волонтерська практика в Обласній  дитячій  бібліотеці ім.А.Гайдара</vt:lpstr>
      <vt:lpstr>На виставці українських хусток в Обласному центрі народної творчості </vt:lpstr>
      <vt:lpstr>Виставка В.Мунтян-тищенко</vt:lpstr>
      <vt:lpstr>Знайомство з технологією М.Монтессорі</vt:lpstr>
      <vt:lpstr>Позакласна робота: Андріївські вечорниці</vt:lpstr>
      <vt:lpstr>Навчально-методичне забезпечення курсу</vt:lpstr>
      <vt:lpstr>Навчально-методичне забезпечення курсу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МЕТОДИКА ВИКЛАДАННЯ УКРАЇНСЬКОЇ МОВИ</dc:title>
  <dc:creator>Home</dc:creator>
  <cp:lastModifiedBy>Home</cp:lastModifiedBy>
  <cp:revision>32</cp:revision>
  <dcterms:created xsi:type="dcterms:W3CDTF">2013-03-29T23:05:40Z</dcterms:created>
  <dcterms:modified xsi:type="dcterms:W3CDTF">2013-04-14T06:10:39Z</dcterms:modified>
</cp:coreProperties>
</file>