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009660B-08AA-404D-846A-C3E1639F1E5D}" type="datetimeFigureOut">
              <a:rPr lang="ru-RU" smtClean="0"/>
              <a:t>24.12.2012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1FE257B-36D7-4B7B-A4F2-AB04A76409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916832"/>
            <a:ext cx="6400800" cy="1237848"/>
          </a:xfrm>
        </p:spPr>
        <p:txBody>
          <a:bodyPr>
            <a:noAutofit/>
          </a:bodyPr>
          <a:lstStyle/>
          <a:p>
            <a:r>
              <a:rPr lang="uk-UA" sz="7200" dirty="0" smtClean="0"/>
              <a:t>Аплікація з тканини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221088"/>
            <a:ext cx="6400800" cy="1050032"/>
          </a:xfrm>
        </p:spPr>
        <p:txBody>
          <a:bodyPr>
            <a:noAutofit/>
          </a:bodyPr>
          <a:lstStyle/>
          <a:p>
            <a:r>
              <a:rPr lang="uk-UA" dirty="0" smtClean="0"/>
              <a:t>Розробила:</a:t>
            </a:r>
          </a:p>
          <a:p>
            <a:r>
              <a:rPr lang="uk-UA" dirty="0"/>
              <a:t>с</a:t>
            </a:r>
            <a:r>
              <a:rPr lang="uk-UA" dirty="0" smtClean="0"/>
              <a:t>тудентка 51 групи</a:t>
            </a:r>
          </a:p>
          <a:p>
            <a:r>
              <a:rPr lang="uk-UA" dirty="0" err="1" smtClean="0"/>
              <a:t>Сергета</a:t>
            </a:r>
            <a:r>
              <a:rPr lang="uk-UA" dirty="0" smtClean="0"/>
              <a:t> Ірина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68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Критерії оцінювання: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32856"/>
            <a:ext cx="6400800" cy="3353545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оригінальність, правильність вирішення композиції;</a:t>
            </a:r>
            <a:br>
              <a:rPr lang="uk-UA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дружність та організованість групи в роботі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26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96752"/>
            <a:ext cx="6400800" cy="4289649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uk-UA" sz="4800" dirty="0" smtClean="0"/>
              <a:t>Проект завершиться</a:t>
            </a:r>
          </a:p>
          <a:p>
            <a:pPr indent="0">
              <a:buNone/>
            </a:pPr>
            <a:r>
              <a:rPr lang="uk-UA" sz="4800" dirty="0" smtClean="0"/>
              <a:t>виставкою виробів</a:t>
            </a:r>
            <a:endParaRPr lang="ru-RU" sz="4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29000"/>
            <a:ext cx="5256584" cy="283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31640" y="1844824"/>
            <a:ext cx="6400800" cy="3048001"/>
          </a:xfrm>
        </p:spPr>
        <p:txBody>
          <a:bodyPr>
            <a:normAutofit/>
          </a:bodyPr>
          <a:lstStyle/>
          <a:p>
            <a:r>
              <a:rPr lang="uk-UA" sz="4400" dirty="0" smtClean="0"/>
              <a:t>Що таке аплікація з тканини?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8363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9" y="1916832"/>
            <a:ext cx="4320479" cy="3960440"/>
          </a:xfrm>
        </p:spPr>
        <p:txBody>
          <a:bodyPr>
            <a:noAutofit/>
          </a:bodyPr>
          <a:lstStyle/>
          <a:p>
            <a:pPr marL="285750" indent="-285750">
              <a:buClr>
                <a:schemeClr val="tx1"/>
              </a:buClr>
            </a:pP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знайомити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мистецтвом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аплікації</a:t>
            </a:r>
            <a:r>
              <a:rPr lang="uk-UA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uk-UA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tx1"/>
              </a:buClr>
            </a:pPr>
            <a:r>
              <a:rPr lang="uk-UA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Показати виникнення цього мистецтва, розвиток;</a:t>
            </a:r>
          </a:p>
          <a:p>
            <a:pPr marL="285750" indent="-285750">
              <a:buClr>
                <a:schemeClr val="tx1"/>
              </a:buClr>
            </a:pP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виготовлення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аплікації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тканини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tx1"/>
              </a:buClr>
            </a:pP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взаємозв’язку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внутрішньої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та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зовнішньої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художнього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образу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аплікації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тканини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естетичне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народного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мистецтва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2204864"/>
            <a:ext cx="324036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4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Дослідницькі групи: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4000" dirty="0" smtClean="0"/>
              <a:t>1. Художники</a:t>
            </a:r>
          </a:p>
          <a:p>
            <a:r>
              <a:rPr lang="uk-UA" sz="4000" dirty="0" smtClean="0"/>
              <a:t>2. Краєзнавці</a:t>
            </a:r>
          </a:p>
          <a:p>
            <a:r>
              <a:rPr lang="uk-UA" sz="4000" dirty="0" smtClean="0"/>
              <a:t>3. Пошуковці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4058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Пошуковці: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2438400"/>
            <a:ext cx="2696344" cy="3048001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buClr>
                <a:schemeClr val="tx1"/>
              </a:buClr>
            </a:pPr>
            <a:r>
              <a:rPr lang="uk-UA" sz="2800" dirty="0" smtClean="0"/>
              <a:t>Підготувати розповідь про виникнення, становлення і розвиток цього мистецтва в Україні.</a:t>
            </a:r>
          </a:p>
          <a:p>
            <a:pPr marL="285750" indent="-285750">
              <a:buClr>
                <a:schemeClr val="tx1"/>
              </a:buClr>
            </a:pPr>
            <a:r>
              <a:rPr lang="uk-UA" sz="2800" dirty="0" smtClean="0"/>
              <a:t>Презентувати розповідь класу</a:t>
            </a:r>
            <a:endParaRPr lang="ru-RU" sz="2800" dirty="0"/>
          </a:p>
          <a:p>
            <a:pPr marL="285750" indent="-285750">
              <a:buClr>
                <a:schemeClr val="tx1"/>
              </a:buClr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20888"/>
            <a:ext cx="3802393" cy="285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7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Художники: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348880"/>
            <a:ext cx="3488432" cy="3137521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Відшукати, на які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поділяються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аплікація з тканини;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Презентувати розповідь з демонструванням кожної групи в картинках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60848"/>
            <a:ext cx="2952328" cy="376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2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Краєзнавці: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04864"/>
            <a:ext cx="3416424" cy="3744416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Приготувати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зразки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аплікацій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Презентувати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виставкою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зразків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132856"/>
            <a:ext cx="2520280" cy="398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2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Підсумки проекту: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4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Тривалість</a:t>
            </a:r>
            <a:r>
              <a:rPr lang="ru-RU" sz="44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проекту – </a:t>
            </a:r>
            <a:r>
              <a:rPr lang="ru-RU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indent="0">
              <a:buNone/>
            </a:pPr>
            <a:r>
              <a:rPr lang="ru-RU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sz="4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Учасники</a:t>
            </a:r>
            <a:r>
              <a:rPr lang="ru-RU" sz="44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4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44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3-х </a:t>
            </a:r>
            <a:r>
              <a:rPr lang="ru-RU" sz="44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класів</a:t>
            </a:r>
            <a:endParaRPr lang="ru-RU" sz="4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85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Практична робота: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3992488" cy="3048001"/>
          </a:xfrm>
        </p:spPr>
        <p:txBody>
          <a:bodyPr/>
          <a:lstStyle/>
          <a:p>
            <a:pPr indent="0" algn="ctr">
              <a:buNone/>
            </a:pPr>
            <a:r>
              <a:rPr lang="uk-UA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Всі учні виконують виріб, обравши той вид </a:t>
            </a:r>
            <a:r>
              <a:rPr lang="uk-UA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аплікації, 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який їм </a:t>
            </a:r>
            <a:r>
              <a:rPr lang="uk-UA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сподобався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4864"/>
            <a:ext cx="3147629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9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48</TotalTime>
  <Words>146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Кутюр</vt:lpstr>
      <vt:lpstr>Аплікація з тканини</vt:lpstr>
      <vt:lpstr>Презентация PowerPoint</vt:lpstr>
      <vt:lpstr>Мета:</vt:lpstr>
      <vt:lpstr>Дослідницькі групи:</vt:lpstr>
      <vt:lpstr>Пошуковці:</vt:lpstr>
      <vt:lpstr>Художники:</vt:lpstr>
      <vt:lpstr>Краєзнавці:</vt:lpstr>
      <vt:lpstr>Підсумки проекту:</vt:lpstr>
      <vt:lpstr>Практична робота:</vt:lpstr>
      <vt:lpstr>Критерії оцінювання: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Аплікація з тканини</dc:title>
  <dc:creator>Acer</dc:creator>
  <cp:lastModifiedBy>Acer</cp:lastModifiedBy>
  <cp:revision>5</cp:revision>
  <dcterms:created xsi:type="dcterms:W3CDTF">2012-12-24T08:12:05Z</dcterms:created>
  <dcterms:modified xsi:type="dcterms:W3CDTF">2012-12-24T09:00:20Z</dcterms:modified>
</cp:coreProperties>
</file>