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4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55E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29" autoAdjust="0"/>
  </p:normalViewPr>
  <p:slideViewPr>
    <p:cSldViewPr>
      <p:cViewPr varScale="1">
        <p:scale>
          <a:sx n="81" d="100"/>
          <a:sy n="81" d="100"/>
        </p:scale>
        <p:origin x="-7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3B9966-8792-41C3-A378-4DFC99A2C1A4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FAEE8A-3BAD-4FB8-8263-A0B89DF769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FAEE8A-3BAD-4FB8-8263-A0B89DF769FB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6E53F-91F8-4CAD-8500-90E0A08C6D1B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201618D-F785-4589-B780-83FB335DE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6E53F-91F8-4CAD-8500-90E0A08C6D1B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1618D-F785-4589-B780-83FB335DE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6E53F-91F8-4CAD-8500-90E0A08C6D1B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1618D-F785-4589-B780-83FB335DE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6E53F-91F8-4CAD-8500-90E0A08C6D1B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201618D-F785-4589-B780-83FB335DE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6E53F-91F8-4CAD-8500-90E0A08C6D1B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1618D-F785-4589-B780-83FB335DEF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6E53F-91F8-4CAD-8500-90E0A08C6D1B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1618D-F785-4589-B780-83FB335DE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6E53F-91F8-4CAD-8500-90E0A08C6D1B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201618D-F785-4589-B780-83FB335DEF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6E53F-91F8-4CAD-8500-90E0A08C6D1B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1618D-F785-4589-B780-83FB335DE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6E53F-91F8-4CAD-8500-90E0A08C6D1B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1618D-F785-4589-B780-83FB335DE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6E53F-91F8-4CAD-8500-90E0A08C6D1B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1618D-F785-4589-B780-83FB335DE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6E53F-91F8-4CAD-8500-90E0A08C6D1B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1618D-F785-4589-B780-83FB335DEF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016E53F-91F8-4CAD-8500-90E0A08C6D1B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201618D-F785-4589-B780-83FB335DEF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jpe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958166" cy="164307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err="1">
                <a:solidFill>
                  <a:schemeClr val="tx1"/>
                </a:solidFill>
              </a:rPr>
              <a:t>Назва</a:t>
            </a:r>
            <a:r>
              <a:rPr lang="ru-RU" b="1" i="1" dirty="0">
                <a:solidFill>
                  <a:schemeClr val="tx1"/>
                </a:solidFill>
              </a:rPr>
              <a:t> проекту</a:t>
            </a:r>
            <a:r>
              <a:rPr lang="ru-RU" b="1" i="1" dirty="0" smtClean="0">
                <a:solidFill>
                  <a:schemeClr val="tx1"/>
                </a:solidFill>
              </a:rPr>
              <a:t>:</a:t>
            </a:r>
            <a:br>
              <a:rPr lang="ru-RU" b="1" i="1" dirty="0" smtClean="0">
                <a:solidFill>
                  <a:schemeClr val="tx1"/>
                </a:solidFill>
              </a:rPr>
            </a:br>
            <a:r>
              <a:rPr lang="ru-RU" b="1" i="1" dirty="0" smtClean="0">
                <a:solidFill>
                  <a:schemeClr val="tx1"/>
                </a:solidFill>
              </a:rPr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1670" y="5214950"/>
            <a:ext cx="6000792" cy="642942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Координатор проекту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5357826"/>
            <a:ext cx="74866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Багач</a:t>
            </a:r>
            <a:r>
              <a:rPr lang="ru-RU" sz="5400" b="1" i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 Марина </a:t>
            </a:r>
            <a:r>
              <a:rPr lang="ru-RU" sz="5400" b="1" i="1" cap="none" spc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Сергіївна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85918" y="1000108"/>
            <a:ext cx="59955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 </a:t>
            </a:r>
            <a:r>
              <a:rPr lang="ru-RU" sz="5400" b="1" i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Бісероплетіння</a:t>
            </a:r>
            <a:r>
              <a:rPr lang="ru-RU" sz="54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»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026" name="Picture 2" descr="C:\Users\Марина\Desktop\Vistavka 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857364"/>
            <a:ext cx="4479925" cy="284956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>
    <p:pull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uk-UA" b="1" i="1" dirty="0" smtClean="0"/>
              <a:t>Підсумки проекту: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428736"/>
            <a:ext cx="7772400" cy="4591064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uk-UA" b="1" i="1" u="sng" dirty="0" smtClean="0"/>
              <a:t>Проект триватиме 3 уроки</a:t>
            </a:r>
            <a:endParaRPr lang="ru-RU" dirty="0" smtClean="0"/>
          </a:p>
          <a:p>
            <a:r>
              <a:rPr lang="uk-UA" b="1" i="1" u="sng" dirty="0" smtClean="0"/>
              <a:t>Проект завершиться  виставкою робіт,підсумковою конференцією.</a:t>
            </a:r>
          </a:p>
          <a:p>
            <a:endParaRPr lang="uk-UA" b="1" i="1" u="sng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8194" name="Picture 2" descr="C:\Users\Марина\Desktop\strekoza_foto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3143248"/>
            <a:ext cx="4143404" cy="321935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pull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algn="ctr"/>
            <a:r>
              <a:rPr lang="uk-UA" b="1" i="1" u="sng" dirty="0" smtClean="0"/>
              <a:t>Критерії оцінювання: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 algn="ctr">
              <a:buNone/>
            </a:pPr>
            <a:r>
              <a:rPr lang="uk-UA" b="1" i="1" u="sng" dirty="0" smtClean="0"/>
              <a:t>Оригінальність і ступінь самостійності,конструктивні критерії-міцність,надійність виробу,складність і об`єм виконаної роботи,композиційна завершеність</a:t>
            </a:r>
            <a:r>
              <a:rPr lang="uk-UA" b="1" i="1" dirty="0" smtClean="0"/>
              <a:t>.                            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42" name="Picture 2" descr="C:\Users\Марина\Desktop\biser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3714752"/>
            <a:ext cx="2428892" cy="231893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pull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7786742" cy="2011354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b="1" i="1" u="sng" dirty="0" smtClean="0">
                <a:solidFill>
                  <a:schemeClr val="tx1"/>
                </a:solidFill>
              </a:rPr>
              <a:t>Джерела інформації: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928662" y="2285992"/>
            <a:ext cx="7786742" cy="3794133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1266" name="Picture 2" descr="C:\Users\Марина\Desktop\yak-zrobiti-virobi-z-biser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3857628"/>
            <a:ext cx="2571768" cy="217097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pull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pPr algn="ctr"/>
            <a:r>
              <a:rPr lang="uk-UA" b="1" i="1" u="sng" dirty="0" smtClean="0"/>
              <a:t>Проблема дослідження: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428736"/>
            <a:ext cx="7772400" cy="45720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b="1" i="1" dirty="0" smtClean="0">
                <a:solidFill>
                  <a:schemeClr val="accent1">
                    <a:lumMod val="50000"/>
                  </a:schemeClr>
                </a:solidFill>
              </a:rPr>
              <a:t>Що таке бісер та які є види бісеру?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000240"/>
            <a:ext cx="1143008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4786322"/>
            <a:ext cx="1000132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2000240"/>
            <a:ext cx="1143008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3357562"/>
            <a:ext cx="107157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768" y="2071678"/>
            <a:ext cx="1143008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15206" y="4786322"/>
            <a:ext cx="107157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15008" y="3357562"/>
            <a:ext cx="1143008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28662" y="4786322"/>
            <a:ext cx="1143007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500298" y="3357562"/>
            <a:ext cx="1000132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Марина\Desktop\Steklyarus_i_furnitura_50_1_33892370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500430" y="3357562"/>
            <a:ext cx="1185621" cy="107157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7000"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  <a:tileRect/>
          </a:gradFill>
        </p:spPr>
        <p:txBody>
          <a:bodyPr/>
          <a:lstStyle/>
          <a:p>
            <a:pPr algn="ctr"/>
            <a:r>
              <a:rPr lang="uk-UA" b="1" i="1" u="sng" dirty="0" smtClean="0"/>
              <a:t>Мета проекту</a:t>
            </a:r>
            <a:r>
              <a:rPr lang="uk-UA" b="1" i="1" dirty="0" smtClean="0"/>
              <a:t>:</a:t>
            </a:r>
            <a:r>
              <a:rPr lang="uk-UA" b="1" i="1" u="sng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357298"/>
            <a:ext cx="7772400" cy="45720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</p:spPr>
        <p:txBody>
          <a:bodyPr/>
          <a:lstStyle/>
          <a:p>
            <a:pPr>
              <a:buNone/>
            </a:pPr>
            <a:endParaRPr lang="uk-UA" b="1" i="1" dirty="0" smtClean="0"/>
          </a:p>
          <a:p>
            <a:pPr>
              <a:buNone/>
            </a:pPr>
            <a:r>
              <a:rPr lang="uk-UA" b="1" i="1" dirty="0" smtClean="0"/>
              <a:t>Ми дізнаємося:</a:t>
            </a:r>
          </a:p>
          <a:p>
            <a:pPr>
              <a:buNone/>
            </a:pPr>
            <a:r>
              <a:rPr lang="uk-UA" b="1" i="1" dirty="0" err="1" smtClean="0"/>
              <a:t>-що</a:t>
            </a:r>
            <a:r>
              <a:rPr lang="uk-UA" b="1" i="1" dirty="0" smtClean="0"/>
              <a:t> таке бісер</a:t>
            </a:r>
            <a:r>
              <a:rPr lang="en-US" b="1" i="1" dirty="0" smtClean="0"/>
              <a:t>;</a:t>
            </a:r>
            <a:endParaRPr lang="uk-UA" b="1" i="1" dirty="0" smtClean="0"/>
          </a:p>
          <a:p>
            <a:pPr>
              <a:buNone/>
            </a:pPr>
            <a:r>
              <a:rPr lang="uk-UA" b="1" i="1" dirty="0" err="1" smtClean="0"/>
              <a:t>-які</a:t>
            </a:r>
            <a:r>
              <a:rPr lang="uk-UA" b="1" i="1" dirty="0" smtClean="0"/>
              <a:t> є види бісеру</a:t>
            </a:r>
            <a:r>
              <a:rPr lang="en-US" b="1" i="1" dirty="0" smtClean="0"/>
              <a:t>;</a:t>
            </a:r>
            <a:endParaRPr lang="uk-UA" b="1" i="1" dirty="0" smtClean="0"/>
          </a:p>
          <a:p>
            <a:pPr>
              <a:buNone/>
            </a:pPr>
            <a:r>
              <a:rPr lang="uk-UA" b="1" i="1" dirty="0" err="1" smtClean="0"/>
              <a:t>-історія</a:t>
            </a:r>
            <a:r>
              <a:rPr lang="uk-UA" b="1" i="1" dirty="0" smtClean="0"/>
              <a:t> виникнення бісеру.</a:t>
            </a:r>
          </a:p>
          <a:p>
            <a:pPr>
              <a:buNone/>
            </a:pPr>
            <a:endParaRPr lang="uk-UA" b="1" i="1" dirty="0" smtClean="0"/>
          </a:p>
          <a:p>
            <a:pPr>
              <a:buNone/>
            </a:pPr>
            <a:r>
              <a:rPr lang="uk-UA" b="1" i="1" dirty="0" err="1" smtClean="0"/>
              <a:t>-навчимося</a:t>
            </a:r>
            <a:r>
              <a:rPr lang="uk-UA" b="1" i="1" dirty="0" smtClean="0"/>
              <a:t> виготовляти вироби з бісеру.</a:t>
            </a:r>
          </a:p>
          <a:p>
            <a:pPr>
              <a:buNone/>
            </a:pPr>
            <a:endParaRPr lang="uk-UA" b="1" i="1" dirty="0" smtClean="0"/>
          </a:p>
          <a:p>
            <a:pPr>
              <a:buNone/>
            </a:pPr>
            <a:endParaRPr lang="uk-UA" b="1" i="1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3074" name="Picture 2" descr="C:\Users\Марина\Desktop\ea7d401f0d80302cdd135bffa525dba2_600-312x4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1571612"/>
            <a:ext cx="2394779" cy="328614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algn="ctr"/>
            <a:r>
              <a:rPr lang="uk-UA" b="1" i="1" u="sng" dirty="0" smtClean="0"/>
              <a:t>Дослідницькі групи: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357298"/>
            <a:ext cx="8715436" cy="4357718"/>
          </a:xfrm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pPr lvl="0"/>
            <a:r>
              <a:rPr lang="uk-UA" b="1" i="1" u="sng" dirty="0" smtClean="0"/>
              <a:t>Історики</a:t>
            </a:r>
            <a:endParaRPr lang="ru-RU" dirty="0" smtClean="0"/>
          </a:p>
          <a:p>
            <a:pPr lvl="0"/>
            <a:r>
              <a:rPr lang="uk-UA" b="1" i="1" u="sng" dirty="0" err="1" smtClean="0"/>
              <a:t>Бісерознавці</a:t>
            </a:r>
            <a:endParaRPr lang="ru-RU" b="1" i="1" u="sng" dirty="0" smtClean="0"/>
          </a:p>
          <a:p>
            <a:pPr lvl="0"/>
            <a:r>
              <a:rPr lang="uk-UA" b="1" i="1" u="sng" dirty="0" smtClean="0"/>
              <a:t>Майстри        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100" name="Picture 4" descr="C:\Users\Марина\Desktop\134312985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1357298"/>
            <a:ext cx="3071834" cy="435176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i="1" dirty="0" smtClean="0"/>
              <a:t>Історики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uk-UA" b="1" i="1" dirty="0" smtClean="0"/>
              <a:t>Завдання:</a:t>
            </a:r>
            <a:endParaRPr lang="uk-UA" b="1" i="1" u="sng" dirty="0" smtClean="0"/>
          </a:p>
          <a:p>
            <a:pPr>
              <a:buNone/>
            </a:pP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1.Що таке бісер?</a:t>
            </a:r>
          </a:p>
          <a:p>
            <a:pPr>
              <a:buNone/>
            </a:pPr>
            <a:endParaRPr lang="uk-UA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2.Історія виникнення бісеру.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5123" name="Picture 3" descr="C:\Users\Марина\Desktop\vidibisetr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741534" y="1758872"/>
            <a:ext cx="1731842" cy="3929091"/>
          </a:xfrm>
          <a:prstGeom prst="rect">
            <a:avLst/>
          </a:prstGeom>
          <a:noFill/>
        </p:spPr>
      </p:pic>
      <p:pic>
        <p:nvPicPr>
          <p:cNvPr id="5124" name="Picture 4" descr="C:\Users\Марина\Desktop\1296322158_161980180_1----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3929066"/>
            <a:ext cx="2571768" cy="233310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i="1" dirty="0" err="1" smtClean="0"/>
              <a:t>Бісерознавці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uk-UA" b="1" i="1" dirty="0" smtClean="0"/>
              <a:t>Завдання:</a:t>
            </a:r>
          </a:p>
          <a:p>
            <a:pPr>
              <a:buNone/>
            </a:pP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1.Види бісеру.</a:t>
            </a:r>
          </a:p>
          <a:p>
            <a:pPr>
              <a:buNone/>
            </a:pP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2.Де використовується бісер?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50" name="Picture 6" descr="C:\Users\Марина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1214422"/>
            <a:ext cx="1847850" cy="2466975"/>
          </a:xfrm>
          <a:prstGeom prst="rect">
            <a:avLst/>
          </a:prstGeom>
          <a:noFill/>
        </p:spPr>
      </p:pic>
      <p:pic>
        <p:nvPicPr>
          <p:cNvPr id="6151" name="Picture 7" descr="C:\Users\Марина\Desktop\298096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3321842"/>
            <a:ext cx="4500594" cy="337544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sz="4400" b="1" i="1" dirty="0" smtClean="0"/>
              <a:t>Майстри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uk-UA" b="1" i="1" dirty="0" smtClean="0"/>
              <a:t>Завдання:</a:t>
            </a:r>
          </a:p>
          <a:p>
            <a:pPr>
              <a:buNone/>
            </a:pPr>
            <a:r>
              <a:rPr lang="uk-UA" b="1" i="1" dirty="0" smtClean="0"/>
              <a:t>1.Розповісти про техніку виконання браслету з різних видів бісеру.</a:t>
            </a:r>
          </a:p>
          <a:p>
            <a:pPr>
              <a:buNone/>
            </a:pPr>
            <a:r>
              <a:rPr lang="uk-UA" b="1" i="1" dirty="0" smtClean="0"/>
              <a:t>2.Виготовлення браслету з бісеру.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7170" name="Picture 2" descr="C:\Users\Марина\Desktop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3786190"/>
            <a:ext cx="3957644" cy="285749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Практичне</a:t>
            </a:r>
            <a:r>
              <a:rPr lang="ru-RU" b="1" dirty="0" smtClean="0"/>
              <a:t>  </a:t>
            </a:r>
            <a:r>
              <a:rPr lang="ru-RU" b="1" dirty="0" err="1" smtClean="0"/>
              <a:t>Завдання</a:t>
            </a:r>
            <a:r>
              <a:rPr lang="ru-RU" b="1" dirty="0" smtClean="0"/>
              <a:t>  для  </a:t>
            </a:r>
            <a:r>
              <a:rPr lang="ru-RU" b="1" dirty="0" err="1" smtClean="0"/>
              <a:t>груп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Історики-виготовляють браслет з круглого бісеру.</a:t>
            </a:r>
          </a:p>
          <a:p>
            <a:r>
              <a:rPr lang="uk-UA" dirty="0" err="1" smtClean="0"/>
              <a:t>Бісерознавці-виготовляють</a:t>
            </a:r>
            <a:r>
              <a:rPr lang="uk-UA" dirty="0" smtClean="0"/>
              <a:t> браслет із </a:t>
            </a:r>
            <a:r>
              <a:rPr lang="uk-UA" dirty="0" err="1" smtClean="0"/>
              <a:t>склярусу</a:t>
            </a:r>
            <a:r>
              <a:rPr lang="uk-UA" dirty="0" smtClean="0"/>
              <a:t>.</a:t>
            </a:r>
          </a:p>
          <a:p>
            <a:r>
              <a:rPr lang="uk-UA" dirty="0" smtClean="0"/>
              <a:t>Майстри-виготовляють браслет з прямокутного бісеру.</a:t>
            </a:r>
            <a:endParaRPr lang="ru-RU" dirty="0"/>
          </a:p>
        </p:txBody>
      </p:sp>
      <p:pic>
        <p:nvPicPr>
          <p:cNvPr id="1026" name="Picture 2" descr="C:\Users\Марина\Desktop\baf4118434-ukrasheniya-braslet-iz-bisera-tanets-babochek-n84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4429132"/>
            <a:ext cx="3000364" cy="22502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Форма звітності: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pPr>
              <a:buNone/>
            </a:pPr>
            <a:r>
              <a:rPr lang="uk-UA" b="1" i="1" smtClean="0"/>
              <a:t>Доповідь,виставка робіт,майстер-клас.</a:t>
            </a:r>
            <a:endParaRPr lang="uk-UA" b="1" i="1" dirty="0" smtClean="0"/>
          </a:p>
          <a:p>
            <a:pPr>
              <a:buNone/>
            </a:pPr>
            <a:endParaRPr lang="uk-UA" b="1" i="1" dirty="0" smtClean="0"/>
          </a:p>
          <a:p>
            <a:pPr>
              <a:buNone/>
            </a:pPr>
            <a:endParaRPr lang="uk-UA" b="1" i="1" dirty="0" smtClean="0"/>
          </a:p>
          <a:p>
            <a:pPr>
              <a:buNone/>
            </a:pPr>
            <a:endParaRPr lang="uk-UA" b="1" i="1" dirty="0" smtClean="0"/>
          </a:p>
          <a:p>
            <a:pPr>
              <a:buNone/>
            </a:pPr>
            <a:endParaRPr lang="uk-UA" b="1" i="1" dirty="0" smtClean="0"/>
          </a:p>
          <a:p>
            <a:pPr>
              <a:buNone/>
            </a:pPr>
            <a:endParaRPr lang="uk-UA" b="1" i="1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9218" name="Picture 2" descr="C:\Users\Марина\Desktop\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2285992"/>
            <a:ext cx="4572000" cy="359092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pull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269</TotalTime>
  <Words>157</Words>
  <Application>Microsoft Office PowerPoint</Application>
  <PresentationFormat>Экран (4:3)</PresentationFormat>
  <Paragraphs>53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Назва проекту:   </vt:lpstr>
      <vt:lpstr>Проблема дослідження:</vt:lpstr>
      <vt:lpstr>Мета проекту: </vt:lpstr>
      <vt:lpstr>Дослідницькі групи: </vt:lpstr>
      <vt:lpstr>Історики</vt:lpstr>
      <vt:lpstr>Бісерознавці</vt:lpstr>
      <vt:lpstr>Майстри </vt:lpstr>
      <vt:lpstr>Практичне  Завдання  для  груп</vt:lpstr>
      <vt:lpstr>Форма звітності:</vt:lpstr>
      <vt:lpstr>Підсумки проекту:</vt:lpstr>
      <vt:lpstr>Критерії оцінювання: </vt:lpstr>
      <vt:lpstr>Джерела інформації: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 проекту:  « Сюжетна витинанка»</dc:title>
  <dc:creator>Марина</dc:creator>
  <cp:lastModifiedBy>Марина</cp:lastModifiedBy>
  <cp:revision>21</cp:revision>
  <dcterms:created xsi:type="dcterms:W3CDTF">2012-12-11T14:06:07Z</dcterms:created>
  <dcterms:modified xsi:type="dcterms:W3CDTF">2012-12-18T21:49:15Z</dcterms:modified>
</cp:coreProperties>
</file>