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922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94F4CD-128C-40D8-BE51-A2E561E0A676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D35FFD1-CA60-4B09-80D3-900E4CDD6E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8458200" cy="460851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Факультет педагогіки та психології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 факультетський фестиваль студентського кіно з методики викладання </a:t>
            </a:r>
            <a:r>
              <a:rPr lang="uk-UA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математики</a:t>
            </a:r>
            <a:r>
              <a:rPr lang="en-US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b="1" i="1" dirty="0" smtClean="0">
                <a:solidFill>
                  <a:srgbClr val="0C9226"/>
                </a:solidFill>
                <a:latin typeface="Times New Roman" pitchFamily="18" charset="0"/>
                <a:cs typeface="Times New Roman" pitchFamily="18" charset="0"/>
              </a:rPr>
              <a:t>2011 </a:t>
            </a:r>
            <a:r>
              <a:rPr lang="uk-UA" sz="4400" b="1" i="1" dirty="0" smtClean="0">
                <a:solidFill>
                  <a:srgbClr val="0C9226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en-US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517232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uk-UA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Організатор – доцент Фадєєва Т.О.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Програма кінофестивалю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Презентації до уроків математики, подані до участі у кінофестивалі: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uk-UA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Гарфілд</a:t>
            </a:r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вчить математики: В країні цікавих задач. Студентка гр. 32. </a:t>
            </a:r>
            <a:r>
              <a:rPr lang="uk-UA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Проценко</a:t>
            </a:r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С.С.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 Числа першого десятка. Студентка гр. 32 Пастушок Яна.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 Пригоди Колобка. Студентка гр. 32 </a:t>
            </a:r>
            <a:r>
              <a:rPr lang="uk-UA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Кондрашова</a:t>
            </a:r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 Математична казка </a:t>
            </a:r>
            <a:r>
              <a:rPr lang="uk-UA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„Ріпка”</a:t>
            </a:r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Студентка гр. Пастушок Яна.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 Урок математики у третьому класі. Студентка гр. З2 Скляренко К. В.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 Математична казка </a:t>
            </a:r>
            <a:r>
              <a:rPr lang="uk-UA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„Гуси-лебеді”</a:t>
            </a:r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Студентка гр. 32 </a:t>
            </a:r>
            <a:r>
              <a:rPr lang="uk-UA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Тумановська</a:t>
            </a:r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К.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Рисунок 45" descr="00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0"/>
            <a:ext cx="14287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Навчальні фільми, подані до участі у кінофестивалі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математики у початкових класах. Урок вчителя СШ № 5. Студентка Жовна С., </a:t>
            </a:r>
          </a:p>
          <a:p>
            <a:pPr lvl="0"/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гр. 43.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Садочок. Заняття з математики у ДНЗ. Звукооператор -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Наумкіна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Катя., Оператори - Ковальчук Ірина., Дрововоз Р.  Студенти гр. 43.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Маша і ведмідь. Тема: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„Площа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фігури та її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периметр”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Для учнів 4-го класу початкової школи. Озвучення: Маша –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Муковоз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Наталія., Ведмідь – Матко Ірина. </a:t>
            </a:r>
            <a:endParaRPr lang="en-US" sz="1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Сценарій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ФадєєвоїТ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О. Колективна робота студентів гр. 51.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математики вчителя початкової  школи. Студентка гр. 35 Лиса Іра.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Відеозвіт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 педагогічну практику студентів гр. 43. Оператор Фадєєва Т. О.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Скільки муха налітала? Сценарій - Кравченко Олена. Палажка – Кравченко Олена., Проня –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Криворучко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Наталія.,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Муха-Приставуха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Виверіца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Іра  Ведуча –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Середюк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Софія. Студенти гр. 51.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Математичні анекдоти. Студентки гр. 51 Бондаренко Марина., Матко Ірина.,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Оверчук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Вікторія.,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Лепчей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Юлія. Оператор Матко Ірина. 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Математичні новини. Студенти гр. 51. Музиченько </a:t>
            </a:r>
            <a:r>
              <a:rPr lang="uk-UA" sz="1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Алєся</a:t>
            </a:r>
            <a:r>
              <a:rPr lang="uk-UA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Шрам Євгенія. </a:t>
            </a:r>
            <a:endPara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Рисунок 48" descr="C:\Documents and Settings\Пользователь\Рабочий стол\школа\с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013176"/>
            <a:ext cx="1152128" cy="1653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Номінації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uk-UA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Оригінальність задуму 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5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Математичні анекдоти.           Скільки муха налітала?         Маша і ведмідь</a:t>
            </a:r>
            <a:r>
              <a:rPr lang="uk-UA" sz="55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Краща операторська робота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5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Жовна С.                Матко І.                Лиса І.                  Ковальчук І. – Дрововоз Р.</a:t>
            </a:r>
            <a:endParaRPr lang="ru-RU" sz="55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Кращий сценарій 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uk-UA" sz="5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Кравченко Олена;        </a:t>
            </a:r>
          </a:p>
          <a:p>
            <a:r>
              <a:rPr lang="uk-UA" sz="5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Бондаренко Марина,     Матко Ірина,    </a:t>
            </a:r>
            <a:r>
              <a:rPr lang="uk-UA" sz="55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Оверчук</a:t>
            </a:r>
            <a:r>
              <a:rPr lang="uk-UA" sz="5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Вікторія,     </a:t>
            </a:r>
            <a:r>
              <a:rPr lang="uk-UA" sz="55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Ліпчей</a:t>
            </a:r>
            <a:r>
              <a:rPr lang="uk-UA" sz="5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Юлія.</a:t>
            </a:r>
            <a:endParaRPr lang="ru-RU" sz="55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55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5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Краща акторська гра</a:t>
            </a:r>
            <a:endParaRPr lang="ru-RU" sz="9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Матко Ірина,             </a:t>
            </a:r>
            <a:r>
              <a:rPr lang="uk-UA" sz="6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Муковоз</a:t>
            </a:r>
            <a:r>
              <a:rPr lang="uk-UA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Наталія,          Бондаренко Марина,       Матко Ірина,    </a:t>
            </a:r>
            <a:r>
              <a:rPr lang="uk-UA" sz="6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Оверчук</a:t>
            </a:r>
            <a:r>
              <a:rPr lang="uk-UA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Вікторія,          </a:t>
            </a:r>
            <a:r>
              <a:rPr lang="uk-UA" sz="6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Лепчей</a:t>
            </a:r>
            <a:r>
              <a:rPr lang="uk-UA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Юлія,</a:t>
            </a:r>
            <a:endParaRPr lang="ru-RU" sz="6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Палажка – Кравченко Олена,       Проня – </a:t>
            </a:r>
            <a:r>
              <a:rPr lang="uk-UA" sz="6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Криворучко</a:t>
            </a:r>
            <a:r>
              <a:rPr lang="uk-UA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Наталія,     </a:t>
            </a:r>
            <a:r>
              <a:rPr lang="uk-UA" sz="6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Муха-Приставуха</a:t>
            </a:r>
            <a:r>
              <a:rPr lang="uk-UA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6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Виверіца</a:t>
            </a:r>
            <a:r>
              <a:rPr lang="uk-UA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Іра        Ведуча – </a:t>
            </a:r>
            <a:r>
              <a:rPr lang="uk-UA" sz="6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Середюк</a:t>
            </a:r>
            <a:r>
              <a:rPr lang="uk-UA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Софія</a:t>
            </a:r>
            <a:endParaRPr lang="ru-RU" sz="6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 </a:t>
            </a:r>
            <a:r>
              <a:rPr lang="uk-UA" sz="8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глядацьких</a:t>
            </a:r>
            <a:r>
              <a:rPr lang="uk-UA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симпатій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5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5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Математичні анекдоти                           Скільки муха налітала?                         Маша і ведмідь.</a:t>
            </a:r>
            <a:endParaRPr lang="ru-RU" sz="5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Рисунок 16" descr="44bd48e0631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60648"/>
            <a:ext cx="22764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</TotalTime>
  <Words>57</Words>
  <Application>Microsoft Office PowerPoint</Application>
  <PresentationFormat>Экран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Факультет педагогіки та психології І факультетський фестиваль студентського кіно з методики викладання математики 2011 рік </vt:lpstr>
      <vt:lpstr>Програма кінофестивалю</vt:lpstr>
      <vt:lpstr>Навчальні фільми, подані до участі у кінофестивалі</vt:lpstr>
      <vt:lpstr>Номінації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Психолого-педагогічний факультет І факультетський фестиваль студентського кіно з методики викладання математики</dc:title>
  <dc:creator>Home</dc:creator>
  <cp:lastModifiedBy>Home</cp:lastModifiedBy>
  <cp:revision>7</cp:revision>
  <dcterms:created xsi:type="dcterms:W3CDTF">2011-04-27T07:25:30Z</dcterms:created>
  <dcterms:modified xsi:type="dcterms:W3CDTF">2013-01-20T13:09:33Z</dcterms:modified>
</cp:coreProperties>
</file>