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ome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0"/>
            <a:ext cx="7406640" cy="3456384"/>
          </a:xfrm>
        </p:spPr>
        <p:txBody>
          <a:bodyPr/>
          <a:lstStyle/>
          <a:p>
            <a:r>
              <a:rPr lang="uk-UA" dirty="0" smtClean="0"/>
              <a:t>    Педагогічна практика </a:t>
            </a:r>
            <a:r>
              <a:rPr lang="uk-UA" dirty="0" err="1" smtClean="0"/>
              <a:t>“Перші</a:t>
            </a:r>
            <a:r>
              <a:rPr lang="uk-UA" dirty="0" smtClean="0"/>
              <a:t> дні дитини в </a:t>
            </a:r>
            <a:r>
              <a:rPr lang="uk-UA" dirty="0" err="1" smtClean="0"/>
              <a:t>школі”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492896"/>
            <a:ext cx="709228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На деяких уроках ми допомагали вчительці у проведенні навчально-виховного процесу, бо для нас, майбутніх вчителів, це було необхідним.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3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40482"/>
            <a:ext cx="9144000" cy="68984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3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За тиждень ми дуже звикли до дітей, і для того, щоб частіше згадувати ці чудові моменти,проведені разом, ми зробили фото на згадку.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02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3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365035">
            <a:off x="-523906" y="591931"/>
            <a:ext cx="4499992" cy="6237312"/>
          </a:xfrm>
        </p:spPr>
      </p:pic>
      <p:pic>
        <p:nvPicPr>
          <p:cNvPr id="5" name="Рисунок 4" descr="IMAG02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05434">
            <a:off x="5088795" y="190650"/>
            <a:ext cx="4644008" cy="6309320"/>
          </a:xfrm>
          <a:prstGeom prst="rect">
            <a:avLst/>
          </a:prstGeom>
        </p:spPr>
      </p:pic>
      <p:pic>
        <p:nvPicPr>
          <p:cNvPr id="6" name="Рисунок 5" descr="IMAG02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0"/>
            <a:ext cx="228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0"/>
            <a:ext cx="46085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Букварі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читанки</a:t>
            </a:r>
            <a:r>
              <a:rPr lang="ru-RU" sz="2400" dirty="0" smtClean="0"/>
              <a:t>, </a:t>
            </a:r>
            <a:r>
              <a:rPr lang="ru-RU" sz="2400" dirty="0" err="1" smtClean="0"/>
              <a:t>Парти</a:t>
            </a:r>
            <a:r>
              <a:rPr lang="ru-RU" sz="2400" dirty="0" smtClean="0"/>
              <a:t> в два ряди. </a:t>
            </a:r>
          </a:p>
          <a:p>
            <a:r>
              <a:rPr lang="ru-RU" sz="2400" dirty="0" smtClean="0"/>
              <a:t>Наша перша </a:t>
            </a:r>
            <a:r>
              <a:rPr lang="ru-RU" sz="2400" dirty="0" err="1" smtClean="0"/>
              <a:t>вчителька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В </a:t>
            </a:r>
            <a:r>
              <a:rPr lang="ru-RU" sz="2400" dirty="0" err="1" smtClean="0"/>
              <a:t>серці</a:t>
            </a:r>
            <a:r>
              <a:rPr lang="ru-RU" sz="2400" dirty="0" smtClean="0"/>
              <a:t> </a:t>
            </a:r>
            <a:r>
              <a:rPr lang="ru-RU" sz="2400" dirty="0" err="1" smtClean="0"/>
              <a:t>назавжди</a:t>
            </a:r>
            <a:r>
              <a:rPr lang="ru-RU" sz="2400" dirty="0" smtClean="0"/>
              <a:t>. </a:t>
            </a:r>
          </a:p>
          <a:p>
            <a:r>
              <a:rPr lang="ru-RU" sz="2400" dirty="0" err="1" smtClean="0"/>
              <a:t>Споришева</a:t>
            </a:r>
            <a:r>
              <a:rPr lang="ru-RU" sz="2400" dirty="0" smtClean="0"/>
              <a:t> </a:t>
            </a:r>
            <a:r>
              <a:rPr lang="ru-RU" sz="2400" dirty="0" err="1" smtClean="0"/>
              <a:t>стежечка</a:t>
            </a:r>
            <a:r>
              <a:rPr lang="ru-RU" sz="2400" dirty="0" smtClean="0"/>
              <a:t>, </a:t>
            </a:r>
          </a:p>
          <a:p>
            <a:r>
              <a:rPr lang="ru-RU" sz="2400" dirty="0" err="1" smtClean="0"/>
              <a:t>Стежечка-мережечка</a:t>
            </a:r>
            <a:r>
              <a:rPr lang="ru-RU" sz="2400" dirty="0" smtClean="0"/>
              <a:t>, </a:t>
            </a:r>
          </a:p>
          <a:p>
            <a:r>
              <a:rPr lang="ru-RU" sz="2400" dirty="0" err="1" smtClean="0"/>
              <a:t>Що</a:t>
            </a:r>
            <a:r>
              <a:rPr lang="ru-RU" sz="2400" dirty="0" smtClean="0"/>
              <a:t> водила нас </a:t>
            </a:r>
          </a:p>
          <a:p>
            <a:r>
              <a:rPr lang="ru-RU" sz="2400" dirty="0" err="1" smtClean="0"/>
              <a:t>Ще</a:t>
            </a:r>
            <a:r>
              <a:rPr lang="ru-RU" sz="2400" dirty="0" smtClean="0"/>
              <a:t> у перший </a:t>
            </a:r>
            <a:r>
              <a:rPr lang="ru-RU" sz="2400" dirty="0" err="1" smtClean="0"/>
              <a:t>клас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err="1" smtClean="0"/>
              <a:t>Сонце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світлі</a:t>
            </a:r>
            <a:r>
              <a:rPr lang="ru-RU" sz="2400" dirty="0" smtClean="0"/>
              <a:t> зайчики </a:t>
            </a:r>
          </a:p>
          <a:p>
            <a:r>
              <a:rPr lang="ru-RU" sz="2400" dirty="0" err="1" smtClean="0"/>
              <a:t>Сипле</a:t>
            </a:r>
            <a:r>
              <a:rPr lang="ru-RU" sz="2400" dirty="0" smtClean="0"/>
              <a:t> у шибки. </a:t>
            </a:r>
          </a:p>
          <a:p>
            <a:r>
              <a:rPr lang="ru-RU" sz="2400" dirty="0" err="1" smtClean="0"/>
              <a:t>Кришать</a:t>
            </a:r>
            <a:r>
              <a:rPr lang="ru-RU" sz="2400" dirty="0" smtClean="0"/>
              <a:t> </a:t>
            </a:r>
            <a:r>
              <a:rPr lang="ru-RU" sz="2400" dirty="0" err="1" smtClean="0"/>
              <a:t>крейду</a:t>
            </a:r>
            <a:r>
              <a:rPr lang="ru-RU" sz="2400" dirty="0" smtClean="0"/>
              <a:t> пальчики </a:t>
            </a:r>
          </a:p>
          <a:p>
            <a:r>
              <a:rPr lang="ru-RU" sz="2400" dirty="0" err="1" smtClean="0"/>
              <a:t>Пишуть</a:t>
            </a:r>
            <a:r>
              <a:rPr lang="ru-RU" sz="2400" dirty="0" smtClean="0"/>
              <a:t> </a:t>
            </a:r>
            <a:r>
              <a:rPr lang="ru-RU" sz="2400" dirty="0" err="1" smtClean="0"/>
              <a:t>палички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Добре нам </a:t>
            </a:r>
            <a:r>
              <a:rPr lang="ru-RU" sz="2400" dirty="0" err="1" smtClean="0"/>
              <a:t>читається</a:t>
            </a:r>
            <a:r>
              <a:rPr lang="ru-RU" sz="2400" dirty="0" smtClean="0"/>
              <a:t> — </a:t>
            </a:r>
          </a:p>
          <a:p>
            <a:r>
              <a:rPr lang="ru-RU" sz="2400" dirty="0" err="1" smtClean="0"/>
              <a:t>Вчителька</a:t>
            </a:r>
            <a:r>
              <a:rPr lang="ru-RU" sz="2400" dirty="0" smtClean="0"/>
              <a:t> </a:t>
            </a:r>
            <a:r>
              <a:rPr lang="ru-RU" sz="2400" dirty="0" err="1" smtClean="0"/>
              <a:t>всміхається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А як </a:t>
            </a:r>
            <a:r>
              <a:rPr lang="ru-RU" sz="2400" dirty="0" err="1" smtClean="0"/>
              <a:t>хтось</a:t>
            </a:r>
            <a:r>
              <a:rPr lang="ru-RU" sz="2400" dirty="0" smtClean="0"/>
              <a:t> не </a:t>
            </a:r>
            <a:r>
              <a:rPr lang="ru-RU" sz="2400" dirty="0" err="1" smtClean="0"/>
              <a:t>зна</a:t>
            </a:r>
            <a:r>
              <a:rPr lang="ru-RU" sz="2400" dirty="0" smtClean="0"/>
              <a:t> –</a:t>
            </a:r>
          </a:p>
          <a:p>
            <a:r>
              <a:rPr lang="ru-RU" sz="2400" dirty="0" smtClean="0"/>
              <a:t>Хмуриться вона…</a:t>
            </a:r>
            <a:endParaRPr lang="ru-RU" sz="2400" dirty="0"/>
          </a:p>
        </p:txBody>
      </p:sp>
      <p:pic>
        <p:nvPicPr>
          <p:cNvPr id="3" name="Рисунок 2" descr="IMAG02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69861">
            <a:off x="4416323" y="799959"/>
            <a:ext cx="4427984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700808"/>
            <a:ext cx="721095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Над проектом працювали студенти 31 групи</a:t>
            </a:r>
          </a:p>
          <a:p>
            <a:r>
              <a:rPr lang="uk-UA" sz="2400" b="1" i="1" dirty="0" smtClean="0"/>
              <a:t>Кіровоградського державного педагогічного університету </a:t>
            </a:r>
          </a:p>
          <a:p>
            <a:r>
              <a:rPr lang="uk-UA" sz="2400" b="1" i="1" dirty="0" smtClean="0"/>
              <a:t>ім. Володимира Винниченка </a:t>
            </a:r>
          </a:p>
          <a:p>
            <a:r>
              <a:rPr lang="uk-UA" sz="2400" b="1" i="1" dirty="0" smtClean="0"/>
              <a:t>Факультету педагогіки та психології</a:t>
            </a:r>
          </a:p>
          <a:p>
            <a:r>
              <a:rPr lang="uk-UA" sz="2400" b="1" i="1" dirty="0" smtClean="0"/>
              <a:t>Соломоненко Юлія</a:t>
            </a:r>
          </a:p>
          <a:p>
            <a:r>
              <a:rPr lang="uk-UA" sz="2400" b="1" i="1" dirty="0" smtClean="0"/>
              <a:t>Черкас Ольга</a:t>
            </a:r>
          </a:p>
          <a:p>
            <a:r>
              <a:rPr lang="uk-UA" sz="2400" b="1" i="1" dirty="0" smtClean="0"/>
              <a:t>Харченко Галина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AM_23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Першого вересня ми потрапили у дивовижну країну,    що зветься </a:t>
            </a:r>
            <a:r>
              <a:rPr lang="uk-UA" dirty="0" err="1" smtClean="0">
                <a:solidFill>
                  <a:schemeClr val="bg1">
                    <a:lumMod val="95000"/>
                  </a:schemeClr>
                </a:solidFill>
              </a:rPr>
              <a:t>ШкОлОю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!!!</a:t>
            </a:r>
            <a:br>
              <a:rPr lang="uk-UA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Цікаво було спостерігати за дітками, які прийшли до першого класу, адже вони були головними на цьому святі. 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836712"/>
            <a:ext cx="7498080" cy="185821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Особливо привітною була директор школи - Кравченко Надія Станіславівна. Вона поздоровила зі святом як нас, практикантів,так і першокласників.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SAM_22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379357">
            <a:off x="6012160" y="2492896"/>
            <a:ext cx="3131840" cy="43651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SAM_222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692696"/>
            <a:ext cx="3558900" cy="5472608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980728"/>
            <a:ext cx="4023360" cy="3527344"/>
          </a:xfrm>
        </p:spPr>
        <p:txBody>
          <a:bodyPr/>
          <a:lstStyle/>
          <a:p>
            <a:r>
              <a:rPr lang="uk-UA" dirty="0" smtClean="0"/>
              <a:t>У перший осінній день діти познайомилися зі своєю другою мамою – вчителькою – Яровою Світланою Анатоліївною.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105273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 період практики нам було цікаво спостерігати за особливістю проведення уроків у першому класі.</a:t>
            </a:r>
            <a:endParaRPr lang="ru-RU" dirty="0"/>
          </a:p>
        </p:txBody>
      </p:sp>
      <p:pic>
        <p:nvPicPr>
          <p:cNvPr id="4" name="Содержимое 3" descr="SAM_22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810763">
            <a:off x="324063" y="3204607"/>
            <a:ext cx="4747865" cy="3395464"/>
          </a:xfrm>
        </p:spPr>
      </p:pic>
      <p:pic>
        <p:nvPicPr>
          <p:cNvPr id="5" name="Рисунок 4" descr="SAM_23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03777">
            <a:off x="5004048" y="3212976"/>
            <a:ext cx="4139952" cy="3104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49289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Та в кожного із нас залишиться у </a:t>
            </a:r>
            <a:r>
              <a:rPr lang="uk-UA" dirty="0" err="1" smtClean="0"/>
              <a:t>пам</a:t>
            </a:r>
            <a:r>
              <a:rPr lang="en-US" dirty="0" smtClean="0"/>
              <a:t>’</a:t>
            </a:r>
            <a:r>
              <a:rPr lang="uk-UA" dirty="0" smtClean="0"/>
              <a:t>яті те, як ми проводили корисні фізкультхвилинки та веселі ігри. Напевно цей момент був найважливішим за тиждень практики.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23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23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40481"/>
            <a:ext cx="9144000" cy="68984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122</TotalTime>
  <Words>180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    Педагогічна практика “Перші дні дитини в школі”</vt:lpstr>
      <vt:lpstr>Слайд 2</vt:lpstr>
      <vt:lpstr>Першого вересня ми потрапили у дивовижну країну,    що зветься ШкОлОю!!! Цікаво було спостерігати за дітками, які прийшли до першого класу, адже вони були головними на цьому святі. </vt:lpstr>
      <vt:lpstr>Особливо привітною була директор школи - Кравченко Надія Станіславівна. Вона поздоровила зі святом як нас, практикантів,так і першокласників.</vt:lpstr>
      <vt:lpstr>Слайд 5</vt:lpstr>
      <vt:lpstr>В період практики нам було цікаво спостерігати за особливістю проведення уроків у першому класі.</vt:lpstr>
      <vt:lpstr>Та в кожного із нас залишиться у пам’яті те, як ми проводили корисні фізкультхвилинки та веселі ігри. Напевно цей момент був найважливішим за тиждень практики.</vt:lpstr>
      <vt:lpstr>Слайд 8</vt:lpstr>
      <vt:lpstr>Слайд 9</vt:lpstr>
      <vt:lpstr>На деяких уроках ми допомагали вчительці у проведенні навчально-виховного процесу, бо для нас, майбутніх вчителів, це було необхідним. </vt:lpstr>
      <vt:lpstr>Слайд 11</vt:lpstr>
      <vt:lpstr>Слайд 12</vt:lpstr>
      <vt:lpstr>       За тиждень ми дуже звикли до дітей, і для того, щоб частіше згадувати ці чудові моменти,проведені разом, ми зробили фото на згадку.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Педагогічна практика “Перші дні дитини в школі”</dc:title>
  <dc:creator>Home</dc:creator>
  <cp:lastModifiedBy>Home</cp:lastModifiedBy>
  <cp:revision>15</cp:revision>
  <dcterms:created xsi:type="dcterms:W3CDTF">2012-09-13T18:08:24Z</dcterms:created>
  <dcterms:modified xsi:type="dcterms:W3CDTF">2012-09-13T20:21:37Z</dcterms:modified>
</cp:coreProperties>
</file>