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5A3F75-8539-4FB5-9986-834C72C435C3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D48F5BE-D02C-4D4C-B0E2-8DC57492FA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uk-UA" b="1" i="1" cap="none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Писанство</a:t>
            </a:r>
            <a:r>
              <a:rPr lang="uk-UA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як мистецтво художнього розпису </a:t>
            </a:r>
            <a:endParaRPr lang="ru-RU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221088"/>
            <a:ext cx="3480048" cy="1417712"/>
          </a:xfrm>
        </p:spPr>
        <p:txBody>
          <a:bodyPr>
            <a:normAutofit fontScale="92500" lnSpcReduction="10000"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    Виконала студентка 51 групи</a:t>
            </a:r>
          </a:p>
          <a:p>
            <a:r>
              <a:rPr lang="uk-UA" i="1" smtClean="0">
                <a:latin typeface="Times New Roman" pitchFamily="18" charset="0"/>
                <a:cs typeface="Times New Roman" pitchFamily="18" charset="0"/>
              </a:rPr>
              <a:t>Царенко А.В.</a:t>
            </a: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Координатор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Котелянець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Н.В.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345638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114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Підсумки проекту:</a:t>
            </a:r>
            <a:endParaRPr lang="ru-RU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Тривалість проекту: 3 тижні;</a:t>
            </a:r>
          </a:p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Завершення проекту: презентація груп;</a:t>
            </a:r>
          </a:p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Нагородження:</a:t>
            </a:r>
          </a:p>
          <a:p>
            <a:pPr marL="0" indent="0">
              <a:buNone/>
            </a:pP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вручення грамот за номінаціями:</a:t>
            </a:r>
          </a:p>
          <a:p>
            <a:pPr>
              <a:buFont typeface="Wingdings" pitchFamily="2" charset="2"/>
              <a:buChar char="Ø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За активність;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За творчість;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За науковість;</a:t>
            </a:r>
          </a:p>
          <a:p>
            <a:pPr>
              <a:buFont typeface="Wingdings" pitchFamily="2" charset="2"/>
              <a:buChar char="Ø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За оригінальність.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829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Проблема:Чи вмієте ви прикрашати писанки?</a:t>
            </a:r>
            <a:endParaRPr lang="ru-RU" sz="3200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Гарна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писанка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у мене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Мабуть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кращої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нема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помагала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Малювала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я сама.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Змалювала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диво-пташку,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Вісім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хрестиків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дрібних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малесенькі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ялинки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поясочок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поміж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них.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Хоч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не зразу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змалювала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Зіпсувала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яєць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Та як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шосте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закінчила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Тато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мовив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: “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Молодець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!”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цю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писанку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напевно,</a:t>
            </a: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Іванка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залишу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 для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мами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і для тата</a:t>
            </a:r>
          </a:p>
          <a:p>
            <a:pPr marL="0" indent="0" algn="ctr">
              <a:buNone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кращі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напишу.</a:t>
            </a:r>
          </a:p>
        </p:txBody>
      </p:sp>
    </p:spTree>
    <p:extLst>
      <p:ext uri="{BB962C8B-B14F-4D97-AF65-F5344CB8AC3E}">
        <p14:creationId xmlns:p14="http://schemas.microsoft.com/office/powerpoint/2010/main" xmlns="" val="136713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Мета:</a:t>
            </a:r>
            <a:endParaRPr lang="ru-RU" sz="3200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Ознайомити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поняттям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мозаїка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”; 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Розповісти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звичаї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та обряди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святкування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Великодня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авчити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оздоблювати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яйце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мозаїкою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бісеру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гармонійно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підбирати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кольори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озвивати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уяву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фантазію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иховувати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старанність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акуратність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любов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повагу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, до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народних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традицій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60294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Дослідницькі групи:</a:t>
            </a:r>
            <a:endParaRPr lang="ru-RU" sz="3200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Історики;</a:t>
            </a:r>
          </a:p>
          <a:p>
            <a:pPr>
              <a:buFont typeface="Wingdings" pitchFamily="2" charset="2"/>
              <a:buChar char="ü"/>
            </a:pPr>
            <a:r>
              <a:rPr lang="uk-UA" sz="4000" b="1" i="1" dirty="0" err="1" smtClean="0">
                <a:latin typeface="Times New Roman" pitchFamily="18" charset="0"/>
                <a:cs typeface="Times New Roman" pitchFamily="18" charset="0"/>
              </a:rPr>
              <a:t>Рукоторці</a:t>
            </a: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>
              <a:buFont typeface="Wingdings" pitchFamily="2" charset="2"/>
              <a:buChar char="ü"/>
            </a:pP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Піснярі .</a:t>
            </a:r>
          </a:p>
          <a:p>
            <a:pPr>
              <a:buFont typeface="Wingdings" pitchFamily="2" charset="2"/>
              <a:buChar char="ü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2856"/>
            <a:ext cx="3456384" cy="262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92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200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Історики:</a:t>
            </a:r>
            <a:endParaRPr lang="ru-RU" sz="3200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Дізнатися звідки пішла традиція прикрашати писанки;</a:t>
            </a:r>
          </a:p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Розказати які способи декорування писанок ви ще знайшли?</a:t>
            </a:r>
          </a:p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писанки декоровані різними методами.</a:t>
            </a:r>
          </a:p>
          <a:p>
            <a:pPr marL="0" indent="0">
              <a:buNone/>
            </a:pP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Форма звітності: Усна, демонстрація писанок.</a:t>
            </a:r>
          </a:p>
        </p:txBody>
      </p:sp>
    </p:spTree>
    <p:extLst>
      <p:ext uri="{BB962C8B-B14F-4D97-AF65-F5344CB8AC3E}">
        <p14:creationId xmlns:p14="http://schemas.microsoft.com/office/powerpoint/2010/main" xmlns="" val="3600832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cap="none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Рукотворці</a:t>
            </a:r>
            <a:r>
              <a:rPr lang="uk-UA" b="1" i="1" cap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писанки декоровані власноруч різними методами;</a:t>
            </a:r>
          </a:p>
          <a:p>
            <a:pPr>
              <a:buFontTx/>
              <a:buChar char="-"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Продемонструвати декорацію писанок різними методами;</a:t>
            </a:r>
          </a:p>
          <a:p>
            <a:pPr marL="0" indent="0">
              <a:buNone/>
            </a:pP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Форма звітності : Демонстрація, усно.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05064"/>
            <a:ext cx="259228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76589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Піснярі:</a:t>
            </a:r>
            <a:endParaRPr lang="ru-RU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Виконати пісню про писанки;</a:t>
            </a:r>
          </a:p>
          <a:p>
            <a:pPr>
              <a:buFontTx/>
              <a:buChar char="-"/>
            </a:pP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Розповісти вірш про писанки;</a:t>
            </a:r>
          </a:p>
          <a:p>
            <a:pPr>
              <a:buFontTx/>
              <a:buChar char="-"/>
            </a:pP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Скласти кросворд на тему: « Великдень».</a:t>
            </a:r>
          </a:p>
          <a:p>
            <a:pPr marL="0" indent="0" algn="ctr">
              <a:buNone/>
            </a:pP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Форма звітності: Демонстрація кросворду,   усно.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77072"/>
            <a:ext cx="252028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392084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Оцінювання:</a:t>
            </a:r>
            <a:endParaRPr lang="ru-RU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Активність;</a:t>
            </a:r>
          </a:p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Пошукова діяльність;</a:t>
            </a:r>
          </a:p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Самостійність виконання;</a:t>
            </a:r>
          </a:p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Творчий підхід;</a:t>
            </a:r>
          </a:p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Доступність повідомлення;</a:t>
            </a:r>
          </a:p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Рівень підготовки презентації.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051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cap="none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Джерела інформації:</a:t>
            </a:r>
            <a:endParaRPr lang="ru-RU" b="1" i="1" cap="none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teacher.at.ua/publ/35-1-0-1388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musart.org.ua/pro-pysanku.htm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http://osvita.ua/vnz/reports/pedagog/14895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419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50</TotalTime>
  <Words>305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Писанство, як мистецтво художнього розпису </vt:lpstr>
      <vt:lpstr>Проблема:Чи вмієте ви прикрашати писанки?</vt:lpstr>
      <vt:lpstr>Мета:</vt:lpstr>
      <vt:lpstr>Дослідницькі групи:</vt:lpstr>
      <vt:lpstr>Історики:</vt:lpstr>
      <vt:lpstr>Рукотворці:</vt:lpstr>
      <vt:lpstr>Піснярі:</vt:lpstr>
      <vt:lpstr>Оцінювання:</vt:lpstr>
      <vt:lpstr>Джерела інформації:</vt:lpstr>
      <vt:lpstr>Підсумки проекту: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Писанство, як мистецтво художнього розпису</dc:title>
  <dc:creator>ВИТАЛИЙ</dc:creator>
  <cp:lastModifiedBy>Home</cp:lastModifiedBy>
  <cp:revision>6</cp:revision>
  <dcterms:created xsi:type="dcterms:W3CDTF">2011-12-22T14:39:02Z</dcterms:created>
  <dcterms:modified xsi:type="dcterms:W3CDTF">2013-03-05T20:21:14Z</dcterms:modified>
</cp:coreProperties>
</file>