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57" r:id="rId9"/>
    <p:sldId id="265" r:id="rId10"/>
    <p:sldId id="266" r:id="rId11"/>
    <p:sldId id="267" r:id="rId12"/>
    <p:sldId id="268" r:id="rId13"/>
    <p:sldId id="270" r:id="rId14"/>
    <p:sldId id="271" r:id="rId15"/>
    <p:sldId id="272" r:id="rId16"/>
    <p:sldId id="273" r:id="rId17"/>
    <p:sldId id="275" r:id="rId18"/>
    <p:sldId id="276" r:id="rId19"/>
    <p:sldId id="27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[Книга1]Лист1!$A$2</c:f>
              <c:strCache>
                <c:ptCount val="1"/>
                <c:pt idx="0">
                  <c:v>початковий</c:v>
                </c:pt>
              </c:strCache>
            </c:strRef>
          </c:tx>
          <c:invertIfNegative val="0"/>
          <c:cat>
            <c:strRef>
              <c:f>[Книга1]Лист1!$B$1:$E$1</c:f>
              <c:strCache>
                <c:ptCount val="4"/>
                <c:pt idx="0">
                  <c:v>10-А</c:v>
                </c:pt>
                <c:pt idx="1">
                  <c:v>10-Б</c:v>
                </c:pt>
                <c:pt idx="2">
                  <c:v>11-А</c:v>
                </c:pt>
                <c:pt idx="3">
                  <c:v>11-Б</c:v>
                </c:pt>
              </c:strCache>
            </c:strRef>
          </c:cat>
          <c:val>
            <c:numRef>
              <c:f>[Книга1]Лист1!$B$2:$E$2</c:f>
              <c:numCache>
                <c:formatCode>General</c:formatCode>
                <c:ptCount val="4"/>
                <c:pt idx="0">
                  <c:v>2</c:v>
                </c:pt>
                <c:pt idx="1">
                  <c:v>3</c:v>
                </c:pt>
                <c:pt idx="2">
                  <c:v>6</c:v>
                </c:pt>
                <c:pt idx="3">
                  <c:v>2</c:v>
                </c:pt>
              </c:numCache>
            </c:numRef>
          </c:val>
          <c:extLst xmlns:c16r2="http://schemas.microsoft.com/office/drawing/2015/06/chart">
            <c:ext xmlns:c16="http://schemas.microsoft.com/office/drawing/2014/chart" uri="{C3380CC4-5D6E-409C-BE32-E72D297353CC}">
              <c16:uniqueId val="{00000000-D0A1-46BD-A38B-4134782A2FF9}"/>
            </c:ext>
          </c:extLst>
        </c:ser>
        <c:ser>
          <c:idx val="1"/>
          <c:order val="1"/>
          <c:tx>
            <c:strRef>
              <c:f>[Книга1]Лист1!$A$3</c:f>
              <c:strCache>
                <c:ptCount val="1"/>
                <c:pt idx="0">
                  <c:v>середній</c:v>
                </c:pt>
              </c:strCache>
            </c:strRef>
          </c:tx>
          <c:invertIfNegative val="0"/>
          <c:cat>
            <c:strRef>
              <c:f>[Книга1]Лист1!$B$1:$E$1</c:f>
              <c:strCache>
                <c:ptCount val="4"/>
                <c:pt idx="0">
                  <c:v>10-А</c:v>
                </c:pt>
                <c:pt idx="1">
                  <c:v>10-Б</c:v>
                </c:pt>
                <c:pt idx="2">
                  <c:v>11-А</c:v>
                </c:pt>
                <c:pt idx="3">
                  <c:v>11-Б</c:v>
                </c:pt>
              </c:strCache>
            </c:strRef>
          </c:cat>
          <c:val>
            <c:numRef>
              <c:f>[Книга1]Лист1!$B$3:$E$3</c:f>
              <c:numCache>
                <c:formatCode>General</c:formatCode>
                <c:ptCount val="4"/>
                <c:pt idx="0">
                  <c:v>10</c:v>
                </c:pt>
                <c:pt idx="1">
                  <c:v>10</c:v>
                </c:pt>
                <c:pt idx="2">
                  <c:v>12</c:v>
                </c:pt>
                <c:pt idx="3">
                  <c:v>6</c:v>
                </c:pt>
              </c:numCache>
            </c:numRef>
          </c:val>
          <c:extLst xmlns:c16r2="http://schemas.microsoft.com/office/drawing/2015/06/chart">
            <c:ext xmlns:c16="http://schemas.microsoft.com/office/drawing/2014/chart" uri="{C3380CC4-5D6E-409C-BE32-E72D297353CC}">
              <c16:uniqueId val="{00000001-D0A1-46BD-A38B-4134782A2FF9}"/>
            </c:ext>
          </c:extLst>
        </c:ser>
        <c:ser>
          <c:idx val="2"/>
          <c:order val="2"/>
          <c:tx>
            <c:strRef>
              <c:f>[Книга1]Лист1!$A$4</c:f>
              <c:strCache>
                <c:ptCount val="1"/>
                <c:pt idx="0">
                  <c:v>достатній</c:v>
                </c:pt>
              </c:strCache>
            </c:strRef>
          </c:tx>
          <c:invertIfNegative val="0"/>
          <c:cat>
            <c:strRef>
              <c:f>[Книга1]Лист1!$B$1:$E$1</c:f>
              <c:strCache>
                <c:ptCount val="4"/>
                <c:pt idx="0">
                  <c:v>10-А</c:v>
                </c:pt>
                <c:pt idx="1">
                  <c:v>10-Б</c:v>
                </c:pt>
                <c:pt idx="2">
                  <c:v>11-А</c:v>
                </c:pt>
                <c:pt idx="3">
                  <c:v>11-Б</c:v>
                </c:pt>
              </c:strCache>
            </c:strRef>
          </c:cat>
          <c:val>
            <c:numRef>
              <c:f>[Книга1]Лист1!$B$4:$E$4</c:f>
              <c:numCache>
                <c:formatCode>General</c:formatCode>
                <c:ptCount val="4"/>
                <c:pt idx="0">
                  <c:v>12</c:v>
                </c:pt>
                <c:pt idx="1">
                  <c:v>8</c:v>
                </c:pt>
                <c:pt idx="2">
                  <c:v>10</c:v>
                </c:pt>
                <c:pt idx="3">
                  <c:v>0</c:v>
                </c:pt>
              </c:numCache>
            </c:numRef>
          </c:val>
          <c:extLst xmlns:c16r2="http://schemas.microsoft.com/office/drawing/2015/06/chart">
            <c:ext xmlns:c16="http://schemas.microsoft.com/office/drawing/2014/chart" uri="{C3380CC4-5D6E-409C-BE32-E72D297353CC}">
              <c16:uniqueId val="{00000002-D0A1-46BD-A38B-4134782A2FF9}"/>
            </c:ext>
          </c:extLst>
        </c:ser>
        <c:ser>
          <c:idx val="3"/>
          <c:order val="3"/>
          <c:tx>
            <c:strRef>
              <c:f>[Книга1]Лист1!$A$5</c:f>
              <c:strCache>
                <c:ptCount val="1"/>
                <c:pt idx="0">
                  <c:v>високий</c:v>
                </c:pt>
              </c:strCache>
            </c:strRef>
          </c:tx>
          <c:invertIfNegative val="0"/>
          <c:cat>
            <c:strRef>
              <c:f>[Книга1]Лист1!$B$1:$E$1</c:f>
              <c:strCache>
                <c:ptCount val="4"/>
                <c:pt idx="0">
                  <c:v>10-А</c:v>
                </c:pt>
                <c:pt idx="1">
                  <c:v>10-Б</c:v>
                </c:pt>
                <c:pt idx="2">
                  <c:v>11-А</c:v>
                </c:pt>
                <c:pt idx="3">
                  <c:v>11-Б</c:v>
                </c:pt>
              </c:strCache>
            </c:strRef>
          </c:cat>
          <c:val>
            <c:numRef>
              <c:f>[Книга1]Лист1!$B$5:$E$5</c:f>
              <c:numCache>
                <c:formatCode>General</c:formatCode>
                <c:ptCount val="4"/>
                <c:pt idx="0">
                  <c:v>2</c:v>
                </c:pt>
                <c:pt idx="1">
                  <c:v>9</c:v>
                </c:pt>
                <c:pt idx="2">
                  <c:v>0</c:v>
                </c:pt>
                <c:pt idx="3">
                  <c:v>10</c:v>
                </c:pt>
              </c:numCache>
            </c:numRef>
          </c:val>
          <c:extLst xmlns:c16r2="http://schemas.microsoft.com/office/drawing/2015/06/chart">
            <c:ext xmlns:c16="http://schemas.microsoft.com/office/drawing/2014/chart" uri="{C3380CC4-5D6E-409C-BE32-E72D297353CC}">
              <c16:uniqueId val="{00000003-D0A1-46BD-A38B-4134782A2FF9}"/>
            </c:ext>
          </c:extLst>
        </c:ser>
        <c:dLbls>
          <c:showLegendKey val="0"/>
          <c:showVal val="0"/>
          <c:showCatName val="0"/>
          <c:showSerName val="0"/>
          <c:showPercent val="0"/>
          <c:showBubbleSize val="0"/>
        </c:dLbls>
        <c:gapWidth val="150"/>
        <c:shape val="cylinder"/>
        <c:axId val="108007424"/>
        <c:axId val="108008960"/>
        <c:axId val="0"/>
      </c:bar3DChart>
      <c:catAx>
        <c:axId val="108007424"/>
        <c:scaling>
          <c:orientation val="minMax"/>
        </c:scaling>
        <c:delete val="0"/>
        <c:axPos val="b"/>
        <c:numFmt formatCode="General" sourceLinked="0"/>
        <c:majorTickMark val="out"/>
        <c:minorTickMark val="none"/>
        <c:tickLblPos val="nextTo"/>
        <c:crossAx val="108008960"/>
        <c:crosses val="autoZero"/>
        <c:auto val="1"/>
        <c:lblAlgn val="ctr"/>
        <c:lblOffset val="100"/>
        <c:noMultiLvlLbl val="0"/>
      </c:catAx>
      <c:valAx>
        <c:axId val="108008960"/>
        <c:scaling>
          <c:orientation val="minMax"/>
        </c:scaling>
        <c:delete val="0"/>
        <c:axPos val="l"/>
        <c:majorGridlines/>
        <c:numFmt formatCode="General" sourceLinked="1"/>
        <c:majorTickMark val="out"/>
        <c:minorTickMark val="none"/>
        <c:tickLblPos val="nextTo"/>
        <c:crossAx val="1080074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Лист1!$A$2</c:f>
              <c:strCache>
                <c:ptCount val="1"/>
                <c:pt idx="0">
                  <c:v>І зріз</c:v>
                </c:pt>
              </c:strCache>
            </c:strRef>
          </c:tx>
          <c:invertIfNegative val="0"/>
          <c:cat>
            <c:strRef>
              <c:f>Лист1!$B$1:$E$1</c:f>
              <c:strCache>
                <c:ptCount val="4"/>
                <c:pt idx="0">
                  <c:v>10-А</c:v>
                </c:pt>
                <c:pt idx="1">
                  <c:v>10-Б</c:v>
                </c:pt>
                <c:pt idx="2">
                  <c:v>11-А</c:v>
                </c:pt>
                <c:pt idx="3">
                  <c:v>11-Б</c:v>
                </c:pt>
              </c:strCache>
            </c:strRef>
          </c:cat>
          <c:val>
            <c:numRef>
              <c:f>Лист1!$B$2:$E$2</c:f>
              <c:numCache>
                <c:formatCode>General</c:formatCode>
                <c:ptCount val="4"/>
                <c:pt idx="0">
                  <c:v>8.76</c:v>
                </c:pt>
                <c:pt idx="1">
                  <c:v>9.89</c:v>
                </c:pt>
                <c:pt idx="2">
                  <c:v>8.89</c:v>
                </c:pt>
                <c:pt idx="3">
                  <c:v>9.56</c:v>
                </c:pt>
              </c:numCache>
            </c:numRef>
          </c:val>
          <c:extLst xmlns:c16r2="http://schemas.microsoft.com/office/drawing/2015/06/chart">
            <c:ext xmlns:c16="http://schemas.microsoft.com/office/drawing/2014/chart" uri="{C3380CC4-5D6E-409C-BE32-E72D297353CC}">
              <c16:uniqueId val="{00000000-4108-4A75-85BA-25B78F510264}"/>
            </c:ext>
          </c:extLst>
        </c:ser>
        <c:ser>
          <c:idx val="1"/>
          <c:order val="1"/>
          <c:tx>
            <c:strRef>
              <c:f>Лист1!$A$3</c:f>
              <c:strCache>
                <c:ptCount val="1"/>
                <c:pt idx="0">
                  <c:v>ІІ зріз</c:v>
                </c:pt>
              </c:strCache>
            </c:strRef>
          </c:tx>
          <c:invertIfNegative val="0"/>
          <c:cat>
            <c:strRef>
              <c:f>Лист1!$B$1:$E$1</c:f>
              <c:strCache>
                <c:ptCount val="4"/>
                <c:pt idx="0">
                  <c:v>10-А</c:v>
                </c:pt>
                <c:pt idx="1">
                  <c:v>10-Б</c:v>
                </c:pt>
                <c:pt idx="2">
                  <c:v>11-А</c:v>
                </c:pt>
                <c:pt idx="3">
                  <c:v>11-Б</c:v>
                </c:pt>
              </c:strCache>
            </c:strRef>
          </c:cat>
          <c:val>
            <c:numRef>
              <c:f>Лист1!$B$3:$E$3</c:f>
              <c:numCache>
                <c:formatCode>General</c:formatCode>
                <c:ptCount val="4"/>
                <c:pt idx="0">
                  <c:v>8.8800000000000008</c:v>
                </c:pt>
                <c:pt idx="1">
                  <c:v>9.99</c:v>
                </c:pt>
                <c:pt idx="2">
                  <c:v>8.8699999999999992</c:v>
                </c:pt>
                <c:pt idx="3">
                  <c:v>9.64</c:v>
                </c:pt>
              </c:numCache>
            </c:numRef>
          </c:val>
          <c:extLst xmlns:c16r2="http://schemas.microsoft.com/office/drawing/2015/06/chart">
            <c:ext xmlns:c16="http://schemas.microsoft.com/office/drawing/2014/chart" uri="{C3380CC4-5D6E-409C-BE32-E72D297353CC}">
              <c16:uniqueId val="{00000001-4108-4A75-85BA-25B78F510264}"/>
            </c:ext>
          </c:extLst>
        </c:ser>
        <c:ser>
          <c:idx val="2"/>
          <c:order val="2"/>
          <c:tx>
            <c:strRef>
              <c:f>Лист1!$A$4</c:f>
              <c:strCache>
                <c:ptCount val="1"/>
                <c:pt idx="0">
                  <c:v>ІІІ зріз</c:v>
                </c:pt>
              </c:strCache>
            </c:strRef>
          </c:tx>
          <c:invertIfNegative val="0"/>
          <c:cat>
            <c:strRef>
              <c:f>Лист1!$B$1:$E$1</c:f>
              <c:strCache>
                <c:ptCount val="4"/>
                <c:pt idx="0">
                  <c:v>10-А</c:v>
                </c:pt>
                <c:pt idx="1">
                  <c:v>10-Б</c:v>
                </c:pt>
                <c:pt idx="2">
                  <c:v>11-А</c:v>
                </c:pt>
                <c:pt idx="3">
                  <c:v>11-Б</c:v>
                </c:pt>
              </c:strCache>
            </c:strRef>
          </c:cat>
          <c:val>
            <c:numRef>
              <c:f>Лист1!$B$4:$E$4</c:f>
              <c:numCache>
                <c:formatCode>General</c:formatCode>
                <c:ptCount val="4"/>
                <c:pt idx="0">
                  <c:v>8.92</c:v>
                </c:pt>
                <c:pt idx="1">
                  <c:v>10.02</c:v>
                </c:pt>
                <c:pt idx="2">
                  <c:v>8.92</c:v>
                </c:pt>
                <c:pt idx="3">
                  <c:v>9.6</c:v>
                </c:pt>
              </c:numCache>
            </c:numRef>
          </c:val>
          <c:extLst xmlns:c16r2="http://schemas.microsoft.com/office/drawing/2015/06/chart">
            <c:ext xmlns:c16="http://schemas.microsoft.com/office/drawing/2014/chart" uri="{C3380CC4-5D6E-409C-BE32-E72D297353CC}">
              <c16:uniqueId val="{00000002-4108-4A75-85BA-25B78F510264}"/>
            </c:ext>
          </c:extLst>
        </c:ser>
        <c:dLbls>
          <c:showLegendKey val="0"/>
          <c:showVal val="0"/>
          <c:showCatName val="0"/>
          <c:showSerName val="0"/>
          <c:showPercent val="0"/>
          <c:showBubbleSize val="0"/>
        </c:dLbls>
        <c:gapWidth val="150"/>
        <c:shape val="cylinder"/>
        <c:axId val="70565248"/>
        <c:axId val="70575232"/>
        <c:axId val="0"/>
      </c:bar3DChart>
      <c:catAx>
        <c:axId val="70565248"/>
        <c:scaling>
          <c:orientation val="minMax"/>
        </c:scaling>
        <c:delete val="0"/>
        <c:axPos val="b"/>
        <c:numFmt formatCode="General" sourceLinked="0"/>
        <c:majorTickMark val="out"/>
        <c:minorTickMark val="none"/>
        <c:tickLblPos val="nextTo"/>
        <c:crossAx val="70575232"/>
        <c:crosses val="autoZero"/>
        <c:auto val="1"/>
        <c:lblAlgn val="ctr"/>
        <c:lblOffset val="100"/>
        <c:noMultiLvlLbl val="0"/>
      </c:catAx>
      <c:valAx>
        <c:axId val="70575232"/>
        <c:scaling>
          <c:orientation val="minMax"/>
        </c:scaling>
        <c:delete val="0"/>
        <c:axPos val="l"/>
        <c:majorGridlines/>
        <c:numFmt formatCode="General" sourceLinked="1"/>
        <c:majorTickMark val="out"/>
        <c:minorTickMark val="none"/>
        <c:tickLblPos val="nextTo"/>
        <c:crossAx val="705652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Лист1!$A$2</c:f>
              <c:strCache>
                <c:ptCount val="1"/>
                <c:pt idx="0">
                  <c:v>І зріз</c:v>
                </c:pt>
              </c:strCache>
            </c:strRef>
          </c:tx>
          <c:invertIfNegative val="0"/>
          <c:cat>
            <c:strRef>
              <c:f>Лист1!$B$1:$E$1</c:f>
              <c:strCache>
                <c:ptCount val="4"/>
                <c:pt idx="0">
                  <c:v>10-А</c:v>
                </c:pt>
                <c:pt idx="1">
                  <c:v>10-Б</c:v>
                </c:pt>
                <c:pt idx="2">
                  <c:v>11-А</c:v>
                </c:pt>
                <c:pt idx="3">
                  <c:v>11-Б</c:v>
                </c:pt>
              </c:strCache>
            </c:strRef>
          </c:cat>
          <c:val>
            <c:numRef>
              <c:f>Лист1!$B$2:$E$2</c:f>
              <c:numCache>
                <c:formatCode>General</c:formatCode>
                <c:ptCount val="4"/>
                <c:pt idx="0">
                  <c:v>8.9600000000000009</c:v>
                </c:pt>
                <c:pt idx="1">
                  <c:v>9.0399999999999991</c:v>
                </c:pt>
                <c:pt idx="2">
                  <c:v>9.0399999999999991</c:v>
                </c:pt>
                <c:pt idx="3">
                  <c:v>9.42</c:v>
                </c:pt>
              </c:numCache>
            </c:numRef>
          </c:val>
          <c:extLst xmlns:c16r2="http://schemas.microsoft.com/office/drawing/2015/06/chart">
            <c:ext xmlns:c16="http://schemas.microsoft.com/office/drawing/2014/chart" uri="{C3380CC4-5D6E-409C-BE32-E72D297353CC}">
              <c16:uniqueId val="{00000000-FA8C-45F6-9C6A-F4E083E8F584}"/>
            </c:ext>
          </c:extLst>
        </c:ser>
        <c:ser>
          <c:idx val="1"/>
          <c:order val="1"/>
          <c:tx>
            <c:strRef>
              <c:f>Лист1!$A$3</c:f>
              <c:strCache>
                <c:ptCount val="1"/>
                <c:pt idx="0">
                  <c:v>ІІ зріз</c:v>
                </c:pt>
              </c:strCache>
            </c:strRef>
          </c:tx>
          <c:invertIfNegative val="0"/>
          <c:cat>
            <c:strRef>
              <c:f>Лист1!$B$1:$E$1</c:f>
              <c:strCache>
                <c:ptCount val="4"/>
                <c:pt idx="0">
                  <c:v>10-А</c:v>
                </c:pt>
                <c:pt idx="1">
                  <c:v>10-Б</c:v>
                </c:pt>
                <c:pt idx="2">
                  <c:v>11-А</c:v>
                </c:pt>
                <c:pt idx="3">
                  <c:v>11-Б</c:v>
                </c:pt>
              </c:strCache>
            </c:strRef>
          </c:cat>
          <c:val>
            <c:numRef>
              <c:f>Лист1!$B$3:$E$3</c:f>
              <c:numCache>
                <c:formatCode>General</c:formatCode>
                <c:ptCount val="4"/>
                <c:pt idx="0">
                  <c:v>8.92</c:v>
                </c:pt>
                <c:pt idx="1">
                  <c:v>9.4499999999999993</c:v>
                </c:pt>
                <c:pt idx="2">
                  <c:v>9.1</c:v>
                </c:pt>
                <c:pt idx="3">
                  <c:v>9.51</c:v>
                </c:pt>
              </c:numCache>
            </c:numRef>
          </c:val>
          <c:extLst xmlns:c16r2="http://schemas.microsoft.com/office/drawing/2015/06/chart">
            <c:ext xmlns:c16="http://schemas.microsoft.com/office/drawing/2014/chart" uri="{C3380CC4-5D6E-409C-BE32-E72D297353CC}">
              <c16:uniqueId val="{00000001-FA8C-45F6-9C6A-F4E083E8F584}"/>
            </c:ext>
          </c:extLst>
        </c:ser>
        <c:ser>
          <c:idx val="2"/>
          <c:order val="2"/>
          <c:tx>
            <c:strRef>
              <c:f>Лист1!$A$4</c:f>
              <c:strCache>
                <c:ptCount val="1"/>
                <c:pt idx="0">
                  <c:v>ІІІ зріз</c:v>
                </c:pt>
              </c:strCache>
            </c:strRef>
          </c:tx>
          <c:invertIfNegative val="0"/>
          <c:cat>
            <c:strRef>
              <c:f>Лист1!$B$1:$E$1</c:f>
              <c:strCache>
                <c:ptCount val="4"/>
                <c:pt idx="0">
                  <c:v>10-А</c:v>
                </c:pt>
                <c:pt idx="1">
                  <c:v>10-Б</c:v>
                </c:pt>
                <c:pt idx="2">
                  <c:v>11-А</c:v>
                </c:pt>
                <c:pt idx="3">
                  <c:v>11-Б</c:v>
                </c:pt>
              </c:strCache>
            </c:strRef>
          </c:cat>
          <c:val>
            <c:numRef>
              <c:f>Лист1!$B$4:$E$4</c:f>
              <c:numCache>
                <c:formatCode>General</c:formatCode>
                <c:ptCount val="4"/>
                <c:pt idx="0">
                  <c:v>9.1199999999999992</c:v>
                </c:pt>
                <c:pt idx="1">
                  <c:v>9.65</c:v>
                </c:pt>
                <c:pt idx="2">
                  <c:v>9.1199999999999992</c:v>
                </c:pt>
                <c:pt idx="3">
                  <c:v>9.5399999999999991</c:v>
                </c:pt>
              </c:numCache>
            </c:numRef>
          </c:val>
          <c:extLst xmlns:c16r2="http://schemas.microsoft.com/office/drawing/2015/06/chart">
            <c:ext xmlns:c16="http://schemas.microsoft.com/office/drawing/2014/chart" uri="{C3380CC4-5D6E-409C-BE32-E72D297353CC}">
              <c16:uniqueId val="{00000002-FA8C-45F6-9C6A-F4E083E8F584}"/>
            </c:ext>
          </c:extLst>
        </c:ser>
        <c:dLbls>
          <c:showLegendKey val="0"/>
          <c:showVal val="0"/>
          <c:showCatName val="0"/>
          <c:showSerName val="0"/>
          <c:showPercent val="0"/>
          <c:showBubbleSize val="0"/>
        </c:dLbls>
        <c:gapWidth val="150"/>
        <c:shape val="cylinder"/>
        <c:axId val="70589440"/>
        <c:axId val="70625536"/>
        <c:axId val="0"/>
      </c:bar3DChart>
      <c:catAx>
        <c:axId val="70589440"/>
        <c:scaling>
          <c:orientation val="minMax"/>
        </c:scaling>
        <c:delete val="0"/>
        <c:axPos val="b"/>
        <c:numFmt formatCode="General" sourceLinked="0"/>
        <c:majorTickMark val="out"/>
        <c:minorTickMark val="none"/>
        <c:tickLblPos val="nextTo"/>
        <c:crossAx val="70625536"/>
        <c:crosses val="autoZero"/>
        <c:auto val="1"/>
        <c:lblAlgn val="ctr"/>
        <c:lblOffset val="100"/>
        <c:noMultiLvlLbl val="0"/>
      </c:catAx>
      <c:valAx>
        <c:axId val="70625536"/>
        <c:scaling>
          <c:orientation val="minMax"/>
        </c:scaling>
        <c:delete val="0"/>
        <c:axPos val="l"/>
        <c:majorGridlines/>
        <c:numFmt formatCode="General" sourceLinked="1"/>
        <c:majorTickMark val="out"/>
        <c:minorTickMark val="none"/>
        <c:tickLblPos val="nextTo"/>
        <c:crossAx val="7058944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Лист1!$A$2</c:f>
              <c:strCache>
                <c:ptCount val="1"/>
                <c:pt idx="0">
                  <c:v>І зріз</c:v>
                </c:pt>
              </c:strCache>
            </c:strRef>
          </c:tx>
          <c:invertIfNegative val="0"/>
          <c:cat>
            <c:strRef>
              <c:f>Лист1!$B$1:$E$1</c:f>
              <c:strCache>
                <c:ptCount val="4"/>
                <c:pt idx="0">
                  <c:v>10-А</c:v>
                </c:pt>
                <c:pt idx="1">
                  <c:v>10-Б</c:v>
                </c:pt>
                <c:pt idx="2">
                  <c:v>11-А</c:v>
                </c:pt>
                <c:pt idx="3">
                  <c:v>11-Б</c:v>
                </c:pt>
              </c:strCache>
            </c:strRef>
          </c:cat>
          <c:val>
            <c:numRef>
              <c:f>Лист1!$B$2:$E$2</c:f>
              <c:numCache>
                <c:formatCode>General</c:formatCode>
                <c:ptCount val="4"/>
                <c:pt idx="0">
                  <c:v>8.19</c:v>
                </c:pt>
                <c:pt idx="1">
                  <c:v>9.86</c:v>
                </c:pt>
                <c:pt idx="2">
                  <c:v>8.4499999999999993</c:v>
                </c:pt>
                <c:pt idx="3">
                  <c:v>8.89</c:v>
                </c:pt>
              </c:numCache>
            </c:numRef>
          </c:val>
          <c:extLst xmlns:c16r2="http://schemas.microsoft.com/office/drawing/2015/06/chart">
            <c:ext xmlns:c16="http://schemas.microsoft.com/office/drawing/2014/chart" uri="{C3380CC4-5D6E-409C-BE32-E72D297353CC}">
              <c16:uniqueId val="{00000000-B0B4-4779-8B00-5FC2CD58F391}"/>
            </c:ext>
          </c:extLst>
        </c:ser>
        <c:ser>
          <c:idx val="1"/>
          <c:order val="1"/>
          <c:tx>
            <c:strRef>
              <c:f>Лист1!$A$3</c:f>
              <c:strCache>
                <c:ptCount val="1"/>
                <c:pt idx="0">
                  <c:v>ІІ зріз</c:v>
                </c:pt>
              </c:strCache>
            </c:strRef>
          </c:tx>
          <c:invertIfNegative val="0"/>
          <c:cat>
            <c:strRef>
              <c:f>Лист1!$B$1:$E$1</c:f>
              <c:strCache>
                <c:ptCount val="4"/>
                <c:pt idx="0">
                  <c:v>10-А</c:v>
                </c:pt>
                <c:pt idx="1">
                  <c:v>10-Б</c:v>
                </c:pt>
                <c:pt idx="2">
                  <c:v>11-А</c:v>
                </c:pt>
                <c:pt idx="3">
                  <c:v>11-Б</c:v>
                </c:pt>
              </c:strCache>
            </c:strRef>
          </c:cat>
          <c:val>
            <c:numRef>
              <c:f>Лист1!$B$3:$E$3</c:f>
              <c:numCache>
                <c:formatCode>General</c:formatCode>
                <c:ptCount val="4"/>
                <c:pt idx="0">
                  <c:v>8.5500000000000007</c:v>
                </c:pt>
                <c:pt idx="1">
                  <c:v>10.08</c:v>
                </c:pt>
                <c:pt idx="2">
                  <c:v>8.4</c:v>
                </c:pt>
                <c:pt idx="3">
                  <c:v>9.02</c:v>
                </c:pt>
              </c:numCache>
            </c:numRef>
          </c:val>
          <c:extLst xmlns:c16r2="http://schemas.microsoft.com/office/drawing/2015/06/chart">
            <c:ext xmlns:c16="http://schemas.microsoft.com/office/drawing/2014/chart" uri="{C3380CC4-5D6E-409C-BE32-E72D297353CC}">
              <c16:uniqueId val="{00000001-B0B4-4779-8B00-5FC2CD58F391}"/>
            </c:ext>
          </c:extLst>
        </c:ser>
        <c:ser>
          <c:idx val="2"/>
          <c:order val="2"/>
          <c:tx>
            <c:strRef>
              <c:f>Лист1!$A$4</c:f>
              <c:strCache>
                <c:ptCount val="1"/>
                <c:pt idx="0">
                  <c:v>ІІІ зріз</c:v>
                </c:pt>
              </c:strCache>
            </c:strRef>
          </c:tx>
          <c:invertIfNegative val="0"/>
          <c:cat>
            <c:strRef>
              <c:f>Лист1!$B$1:$E$1</c:f>
              <c:strCache>
                <c:ptCount val="4"/>
                <c:pt idx="0">
                  <c:v>10-А</c:v>
                </c:pt>
                <c:pt idx="1">
                  <c:v>10-Б</c:v>
                </c:pt>
                <c:pt idx="2">
                  <c:v>11-А</c:v>
                </c:pt>
                <c:pt idx="3">
                  <c:v>11-Б</c:v>
                </c:pt>
              </c:strCache>
            </c:strRef>
          </c:cat>
          <c:val>
            <c:numRef>
              <c:f>Лист1!$B$4:$E$4</c:f>
              <c:numCache>
                <c:formatCode>General</c:formatCode>
                <c:ptCount val="4"/>
                <c:pt idx="0">
                  <c:v>8.7200000000000006</c:v>
                </c:pt>
                <c:pt idx="1">
                  <c:v>10.17</c:v>
                </c:pt>
                <c:pt idx="2">
                  <c:v>8.56</c:v>
                </c:pt>
                <c:pt idx="3">
                  <c:v>9.07</c:v>
                </c:pt>
              </c:numCache>
            </c:numRef>
          </c:val>
          <c:extLst xmlns:c16r2="http://schemas.microsoft.com/office/drawing/2015/06/chart">
            <c:ext xmlns:c16="http://schemas.microsoft.com/office/drawing/2014/chart" uri="{C3380CC4-5D6E-409C-BE32-E72D297353CC}">
              <c16:uniqueId val="{00000002-B0B4-4779-8B00-5FC2CD58F391}"/>
            </c:ext>
          </c:extLst>
        </c:ser>
        <c:dLbls>
          <c:showLegendKey val="0"/>
          <c:showVal val="0"/>
          <c:showCatName val="0"/>
          <c:showSerName val="0"/>
          <c:showPercent val="0"/>
          <c:showBubbleSize val="0"/>
        </c:dLbls>
        <c:gapWidth val="150"/>
        <c:shape val="cylinder"/>
        <c:axId val="76937088"/>
        <c:axId val="79897728"/>
        <c:axId val="0"/>
      </c:bar3DChart>
      <c:catAx>
        <c:axId val="76937088"/>
        <c:scaling>
          <c:orientation val="minMax"/>
        </c:scaling>
        <c:delete val="0"/>
        <c:axPos val="b"/>
        <c:numFmt formatCode="General" sourceLinked="0"/>
        <c:majorTickMark val="out"/>
        <c:minorTickMark val="none"/>
        <c:tickLblPos val="nextTo"/>
        <c:crossAx val="79897728"/>
        <c:crosses val="autoZero"/>
        <c:auto val="1"/>
        <c:lblAlgn val="ctr"/>
        <c:lblOffset val="100"/>
        <c:noMultiLvlLbl val="0"/>
      </c:catAx>
      <c:valAx>
        <c:axId val="79897728"/>
        <c:scaling>
          <c:orientation val="minMax"/>
        </c:scaling>
        <c:delete val="0"/>
        <c:axPos val="l"/>
        <c:majorGridlines/>
        <c:numFmt formatCode="General" sourceLinked="1"/>
        <c:majorTickMark val="out"/>
        <c:minorTickMark val="none"/>
        <c:tickLblPos val="nextTo"/>
        <c:crossAx val="76937088"/>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2C948-9A23-491F-B0A7-971125BAC85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825BFBE1-52F6-429D-B275-2FC4A092CA72}">
      <dgm:prSet phldrT="[Текст]" phldr="1"/>
      <dgm:spPr>
        <a:solidFill>
          <a:srgbClr val="00B0F0"/>
        </a:solidFill>
      </dgm:spPr>
      <dgm:t>
        <a:bodyPr/>
        <a:lstStyle/>
        <a:p>
          <a:endParaRPr lang="ru-RU" dirty="0"/>
        </a:p>
      </dgm:t>
    </dgm:pt>
    <dgm:pt modelId="{3097B9E8-2501-471E-8E99-F26ED8440717}" type="parTrans" cxnId="{731BCC43-667C-432D-82D3-BA6BB1B79A0C}">
      <dgm:prSet/>
      <dgm:spPr/>
      <dgm:t>
        <a:bodyPr/>
        <a:lstStyle/>
        <a:p>
          <a:endParaRPr lang="ru-RU"/>
        </a:p>
      </dgm:t>
    </dgm:pt>
    <dgm:pt modelId="{0D1CD2C8-4717-4C91-92D8-B188741758D5}" type="sibTrans" cxnId="{731BCC43-667C-432D-82D3-BA6BB1B79A0C}">
      <dgm:prSet/>
      <dgm:spPr/>
      <dgm:t>
        <a:bodyPr/>
        <a:lstStyle/>
        <a:p>
          <a:endParaRPr lang="ru-RU"/>
        </a:p>
      </dgm:t>
    </dgm:pt>
    <dgm:pt modelId="{01967F77-526A-41BB-BE3E-E72E7A17AD25}">
      <dgm:prSet phldrT="[Текст]"/>
      <dgm:spPr/>
      <dgm:t>
        <a:bodyPr/>
        <a:lstStyle/>
        <a:p>
          <a:r>
            <a:rPr lang="uk-UA" dirty="0" smtClean="0"/>
            <a:t>творчий</a:t>
          </a:r>
          <a:endParaRPr lang="ru-RU" dirty="0"/>
        </a:p>
      </dgm:t>
    </dgm:pt>
    <dgm:pt modelId="{7AB408B0-54DF-4C93-8413-6CC50AAAC64C}" type="parTrans" cxnId="{486E2385-D976-4514-ACFA-62780868438E}">
      <dgm:prSet/>
      <dgm:spPr/>
      <dgm:t>
        <a:bodyPr/>
        <a:lstStyle/>
        <a:p>
          <a:endParaRPr lang="ru-RU"/>
        </a:p>
      </dgm:t>
    </dgm:pt>
    <dgm:pt modelId="{1706274B-240D-4975-A10D-5456B9D91A5A}" type="sibTrans" cxnId="{486E2385-D976-4514-ACFA-62780868438E}">
      <dgm:prSet/>
      <dgm:spPr/>
      <dgm:t>
        <a:bodyPr/>
        <a:lstStyle/>
        <a:p>
          <a:endParaRPr lang="ru-RU"/>
        </a:p>
      </dgm:t>
    </dgm:pt>
    <dgm:pt modelId="{40872E81-C46F-434D-8B36-6B3F06DDF346}">
      <dgm:prSet phldrT="[Текст]" phldr="1"/>
      <dgm:spPr>
        <a:solidFill>
          <a:srgbClr val="FFC000"/>
        </a:solidFill>
      </dgm:spPr>
      <dgm:t>
        <a:bodyPr/>
        <a:lstStyle/>
        <a:p>
          <a:endParaRPr lang="ru-RU"/>
        </a:p>
      </dgm:t>
    </dgm:pt>
    <dgm:pt modelId="{88756FF5-DA84-4638-B870-792B583E7D94}" type="parTrans" cxnId="{184901DB-B513-442F-8A97-31D5FD3F6BC8}">
      <dgm:prSet/>
      <dgm:spPr/>
      <dgm:t>
        <a:bodyPr/>
        <a:lstStyle/>
        <a:p>
          <a:endParaRPr lang="ru-RU"/>
        </a:p>
      </dgm:t>
    </dgm:pt>
    <dgm:pt modelId="{6D3A6AAF-BA41-4818-8EB3-74040447AEF0}" type="sibTrans" cxnId="{184901DB-B513-442F-8A97-31D5FD3F6BC8}">
      <dgm:prSet/>
      <dgm:spPr/>
      <dgm:t>
        <a:bodyPr/>
        <a:lstStyle/>
        <a:p>
          <a:endParaRPr lang="ru-RU"/>
        </a:p>
      </dgm:t>
    </dgm:pt>
    <dgm:pt modelId="{6FC0708F-4653-4942-8374-BEC1484C15AE}">
      <dgm:prSet phldrT="[Текст]"/>
      <dgm:spPr/>
      <dgm:t>
        <a:bodyPr/>
        <a:lstStyle/>
        <a:p>
          <a:r>
            <a:rPr lang="uk-UA" dirty="0" smtClean="0"/>
            <a:t>самостійний</a:t>
          </a:r>
          <a:endParaRPr lang="ru-RU" dirty="0"/>
        </a:p>
      </dgm:t>
    </dgm:pt>
    <dgm:pt modelId="{35356ACB-B41D-4297-8BBD-8768659AEC1B}" type="parTrans" cxnId="{8A9CEF09-BC30-43C2-85F7-36D61265EF79}">
      <dgm:prSet/>
      <dgm:spPr/>
      <dgm:t>
        <a:bodyPr/>
        <a:lstStyle/>
        <a:p>
          <a:endParaRPr lang="ru-RU"/>
        </a:p>
      </dgm:t>
    </dgm:pt>
    <dgm:pt modelId="{7D6C4508-44E2-4B0E-8284-74D74CB7FA17}" type="sibTrans" cxnId="{8A9CEF09-BC30-43C2-85F7-36D61265EF79}">
      <dgm:prSet/>
      <dgm:spPr/>
      <dgm:t>
        <a:bodyPr/>
        <a:lstStyle/>
        <a:p>
          <a:endParaRPr lang="ru-RU"/>
        </a:p>
      </dgm:t>
    </dgm:pt>
    <dgm:pt modelId="{01FE7583-4535-48B6-BE21-6BDB2E895E02}">
      <dgm:prSet phldrT="[Текст]" phldr="1"/>
      <dgm:spPr>
        <a:solidFill>
          <a:srgbClr val="FF0000"/>
        </a:solidFill>
      </dgm:spPr>
      <dgm:t>
        <a:bodyPr/>
        <a:lstStyle/>
        <a:p>
          <a:endParaRPr lang="ru-RU"/>
        </a:p>
      </dgm:t>
    </dgm:pt>
    <dgm:pt modelId="{E677E2AB-3912-420F-95AA-4AFB51039DEB}" type="parTrans" cxnId="{AEC1CBBB-F7DB-4057-8E10-4A7C50861B4D}">
      <dgm:prSet/>
      <dgm:spPr/>
      <dgm:t>
        <a:bodyPr/>
        <a:lstStyle/>
        <a:p>
          <a:endParaRPr lang="ru-RU"/>
        </a:p>
      </dgm:t>
    </dgm:pt>
    <dgm:pt modelId="{8C1FAEEC-1AE1-4490-8AC5-239DA0DAEAE6}" type="sibTrans" cxnId="{AEC1CBBB-F7DB-4057-8E10-4A7C50861B4D}">
      <dgm:prSet/>
      <dgm:spPr/>
      <dgm:t>
        <a:bodyPr/>
        <a:lstStyle/>
        <a:p>
          <a:endParaRPr lang="ru-RU"/>
        </a:p>
      </dgm:t>
    </dgm:pt>
    <dgm:pt modelId="{DF45E2BE-6AA8-4B15-A569-F437D93A1CB8}">
      <dgm:prSet phldrT="[Текст]"/>
      <dgm:spPr/>
      <dgm:t>
        <a:bodyPr/>
        <a:lstStyle/>
        <a:p>
          <a:r>
            <a:rPr lang="uk-UA" dirty="0" smtClean="0"/>
            <a:t>активний</a:t>
          </a:r>
          <a:endParaRPr lang="ru-RU" dirty="0"/>
        </a:p>
      </dgm:t>
    </dgm:pt>
    <dgm:pt modelId="{F37F84C2-B18E-4899-AE94-D436F0623D33}" type="parTrans" cxnId="{A6C17798-2E8B-49BF-8F8B-DF0854FF8DE0}">
      <dgm:prSet/>
      <dgm:spPr/>
      <dgm:t>
        <a:bodyPr/>
        <a:lstStyle/>
        <a:p>
          <a:endParaRPr lang="ru-RU"/>
        </a:p>
      </dgm:t>
    </dgm:pt>
    <dgm:pt modelId="{409FB33F-4025-4268-B3D9-D435C1C7F7BC}" type="sibTrans" cxnId="{A6C17798-2E8B-49BF-8F8B-DF0854FF8DE0}">
      <dgm:prSet/>
      <dgm:spPr/>
      <dgm:t>
        <a:bodyPr/>
        <a:lstStyle/>
        <a:p>
          <a:endParaRPr lang="ru-RU"/>
        </a:p>
      </dgm:t>
    </dgm:pt>
    <dgm:pt modelId="{9556B0EF-CFBE-421F-8C72-4DAF18FA3570}" type="pres">
      <dgm:prSet presAssocID="{ED52C948-9A23-491F-B0A7-971125BAC85F}" presName="linearFlow" presStyleCnt="0">
        <dgm:presLayoutVars>
          <dgm:dir/>
          <dgm:animLvl val="lvl"/>
          <dgm:resizeHandles val="exact"/>
        </dgm:presLayoutVars>
      </dgm:prSet>
      <dgm:spPr/>
      <dgm:t>
        <a:bodyPr/>
        <a:lstStyle/>
        <a:p>
          <a:endParaRPr lang="ru-RU"/>
        </a:p>
      </dgm:t>
    </dgm:pt>
    <dgm:pt modelId="{B717050F-6365-481A-B7D2-58F507E74E1B}" type="pres">
      <dgm:prSet presAssocID="{825BFBE1-52F6-429D-B275-2FC4A092CA72}" presName="composite" presStyleCnt="0"/>
      <dgm:spPr/>
    </dgm:pt>
    <dgm:pt modelId="{EA0BABD4-171B-4981-872F-3979F3C6FF68}" type="pres">
      <dgm:prSet presAssocID="{825BFBE1-52F6-429D-B275-2FC4A092CA72}" presName="parentText" presStyleLbl="alignNode1" presStyleIdx="0" presStyleCnt="3">
        <dgm:presLayoutVars>
          <dgm:chMax val="1"/>
          <dgm:bulletEnabled val="1"/>
        </dgm:presLayoutVars>
      </dgm:prSet>
      <dgm:spPr/>
      <dgm:t>
        <a:bodyPr/>
        <a:lstStyle/>
        <a:p>
          <a:endParaRPr lang="ru-RU"/>
        </a:p>
      </dgm:t>
    </dgm:pt>
    <dgm:pt modelId="{7BE20528-7CB2-4DA2-B68E-D2BAEA8DF4DD}" type="pres">
      <dgm:prSet presAssocID="{825BFBE1-52F6-429D-B275-2FC4A092CA72}" presName="descendantText" presStyleLbl="alignAcc1" presStyleIdx="0" presStyleCnt="3">
        <dgm:presLayoutVars>
          <dgm:bulletEnabled val="1"/>
        </dgm:presLayoutVars>
      </dgm:prSet>
      <dgm:spPr/>
      <dgm:t>
        <a:bodyPr/>
        <a:lstStyle/>
        <a:p>
          <a:endParaRPr lang="ru-RU"/>
        </a:p>
      </dgm:t>
    </dgm:pt>
    <dgm:pt modelId="{C31068F1-4B9F-42F1-A8A1-A500A5798AEA}" type="pres">
      <dgm:prSet presAssocID="{0D1CD2C8-4717-4C91-92D8-B188741758D5}" presName="sp" presStyleCnt="0"/>
      <dgm:spPr/>
    </dgm:pt>
    <dgm:pt modelId="{D4F418C7-E560-4822-8C0A-A58C9F29512C}" type="pres">
      <dgm:prSet presAssocID="{40872E81-C46F-434D-8B36-6B3F06DDF346}" presName="composite" presStyleCnt="0"/>
      <dgm:spPr/>
    </dgm:pt>
    <dgm:pt modelId="{90B0A867-5BB0-454C-97ED-B3C97B72CED4}" type="pres">
      <dgm:prSet presAssocID="{40872E81-C46F-434D-8B36-6B3F06DDF346}" presName="parentText" presStyleLbl="alignNode1" presStyleIdx="1" presStyleCnt="3">
        <dgm:presLayoutVars>
          <dgm:chMax val="1"/>
          <dgm:bulletEnabled val="1"/>
        </dgm:presLayoutVars>
      </dgm:prSet>
      <dgm:spPr/>
      <dgm:t>
        <a:bodyPr/>
        <a:lstStyle/>
        <a:p>
          <a:endParaRPr lang="ru-RU"/>
        </a:p>
      </dgm:t>
    </dgm:pt>
    <dgm:pt modelId="{2755E6B5-0D46-4D1E-8693-AEA11C576766}" type="pres">
      <dgm:prSet presAssocID="{40872E81-C46F-434D-8B36-6B3F06DDF346}" presName="descendantText" presStyleLbl="alignAcc1" presStyleIdx="1" presStyleCnt="3">
        <dgm:presLayoutVars>
          <dgm:bulletEnabled val="1"/>
        </dgm:presLayoutVars>
      </dgm:prSet>
      <dgm:spPr/>
      <dgm:t>
        <a:bodyPr/>
        <a:lstStyle/>
        <a:p>
          <a:endParaRPr lang="ru-RU"/>
        </a:p>
      </dgm:t>
    </dgm:pt>
    <dgm:pt modelId="{CBA3684C-1101-401E-88E0-380092CB8C57}" type="pres">
      <dgm:prSet presAssocID="{6D3A6AAF-BA41-4818-8EB3-74040447AEF0}" presName="sp" presStyleCnt="0"/>
      <dgm:spPr/>
    </dgm:pt>
    <dgm:pt modelId="{1D572DF2-7E3C-4A15-9605-3228456936A8}" type="pres">
      <dgm:prSet presAssocID="{01FE7583-4535-48B6-BE21-6BDB2E895E02}" presName="composite" presStyleCnt="0"/>
      <dgm:spPr/>
    </dgm:pt>
    <dgm:pt modelId="{D5ACBC41-7949-4D6E-85BB-710D0F4B6500}" type="pres">
      <dgm:prSet presAssocID="{01FE7583-4535-48B6-BE21-6BDB2E895E02}" presName="parentText" presStyleLbl="alignNode1" presStyleIdx="2" presStyleCnt="3">
        <dgm:presLayoutVars>
          <dgm:chMax val="1"/>
          <dgm:bulletEnabled val="1"/>
        </dgm:presLayoutVars>
      </dgm:prSet>
      <dgm:spPr/>
      <dgm:t>
        <a:bodyPr/>
        <a:lstStyle/>
        <a:p>
          <a:endParaRPr lang="ru-RU"/>
        </a:p>
      </dgm:t>
    </dgm:pt>
    <dgm:pt modelId="{DEB9292E-A0A6-4F5F-B861-95033FCF4A0C}" type="pres">
      <dgm:prSet presAssocID="{01FE7583-4535-48B6-BE21-6BDB2E895E02}" presName="descendantText" presStyleLbl="alignAcc1" presStyleIdx="2" presStyleCnt="3">
        <dgm:presLayoutVars>
          <dgm:bulletEnabled val="1"/>
        </dgm:presLayoutVars>
      </dgm:prSet>
      <dgm:spPr/>
      <dgm:t>
        <a:bodyPr/>
        <a:lstStyle/>
        <a:p>
          <a:endParaRPr lang="ru-RU"/>
        </a:p>
      </dgm:t>
    </dgm:pt>
  </dgm:ptLst>
  <dgm:cxnLst>
    <dgm:cxn modelId="{44D08A1F-E130-4A80-9CAC-1C8BE57F00FB}" type="presOf" srcId="{40872E81-C46F-434D-8B36-6B3F06DDF346}" destId="{90B0A867-5BB0-454C-97ED-B3C97B72CED4}" srcOrd="0" destOrd="0" presId="urn:microsoft.com/office/officeart/2005/8/layout/chevron2"/>
    <dgm:cxn modelId="{648D8E5A-3A92-4336-A3ED-E1DCF265F589}" type="presOf" srcId="{DF45E2BE-6AA8-4B15-A569-F437D93A1CB8}" destId="{DEB9292E-A0A6-4F5F-B861-95033FCF4A0C}" srcOrd="0" destOrd="0" presId="urn:microsoft.com/office/officeart/2005/8/layout/chevron2"/>
    <dgm:cxn modelId="{A6C17798-2E8B-49BF-8F8B-DF0854FF8DE0}" srcId="{01FE7583-4535-48B6-BE21-6BDB2E895E02}" destId="{DF45E2BE-6AA8-4B15-A569-F437D93A1CB8}" srcOrd="0" destOrd="0" parTransId="{F37F84C2-B18E-4899-AE94-D436F0623D33}" sibTransId="{409FB33F-4025-4268-B3D9-D435C1C7F7BC}"/>
    <dgm:cxn modelId="{5EA7D453-9214-4EDA-99A9-576B60A6F4B3}" type="presOf" srcId="{825BFBE1-52F6-429D-B275-2FC4A092CA72}" destId="{EA0BABD4-171B-4981-872F-3979F3C6FF68}" srcOrd="0" destOrd="0" presId="urn:microsoft.com/office/officeart/2005/8/layout/chevron2"/>
    <dgm:cxn modelId="{731BCC43-667C-432D-82D3-BA6BB1B79A0C}" srcId="{ED52C948-9A23-491F-B0A7-971125BAC85F}" destId="{825BFBE1-52F6-429D-B275-2FC4A092CA72}" srcOrd="0" destOrd="0" parTransId="{3097B9E8-2501-471E-8E99-F26ED8440717}" sibTransId="{0D1CD2C8-4717-4C91-92D8-B188741758D5}"/>
    <dgm:cxn modelId="{486E2385-D976-4514-ACFA-62780868438E}" srcId="{825BFBE1-52F6-429D-B275-2FC4A092CA72}" destId="{01967F77-526A-41BB-BE3E-E72E7A17AD25}" srcOrd="0" destOrd="0" parTransId="{7AB408B0-54DF-4C93-8413-6CC50AAAC64C}" sibTransId="{1706274B-240D-4975-A10D-5456B9D91A5A}"/>
    <dgm:cxn modelId="{184901DB-B513-442F-8A97-31D5FD3F6BC8}" srcId="{ED52C948-9A23-491F-B0A7-971125BAC85F}" destId="{40872E81-C46F-434D-8B36-6B3F06DDF346}" srcOrd="1" destOrd="0" parTransId="{88756FF5-DA84-4638-B870-792B583E7D94}" sibTransId="{6D3A6AAF-BA41-4818-8EB3-74040447AEF0}"/>
    <dgm:cxn modelId="{AEC1CBBB-F7DB-4057-8E10-4A7C50861B4D}" srcId="{ED52C948-9A23-491F-B0A7-971125BAC85F}" destId="{01FE7583-4535-48B6-BE21-6BDB2E895E02}" srcOrd="2" destOrd="0" parTransId="{E677E2AB-3912-420F-95AA-4AFB51039DEB}" sibTransId="{8C1FAEEC-1AE1-4490-8AC5-239DA0DAEAE6}"/>
    <dgm:cxn modelId="{E1097906-EF7C-442E-A3BC-F511AA56AE86}" type="presOf" srcId="{ED52C948-9A23-491F-B0A7-971125BAC85F}" destId="{9556B0EF-CFBE-421F-8C72-4DAF18FA3570}" srcOrd="0" destOrd="0" presId="urn:microsoft.com/office/officeart/2005/8/layout/chevron2"/>
    <dgm:cxn modelId="{A3A383A7-3E17-49A0-8079-2F0E1670D60C}" type="presOf" srcId="{01FE7583-4535-48B6-BE21-6BDB2E895E02}" destId="{D5ACBC41-7949-4D6E-85BB-710D0F4B6500}" srcOrd="0" destOrd="0" presId="urn:microsoft.com/office/officeart/2005/8/layout/chevron2"/>
    <dgm:cxn modelId="{0FD111D7-4705-4F11-9EE1-E0EF511A6EBE}" type="presOf" srcId="{6FC0708F-4653-4942-8374-BEC1484C15AE}" destId="{2755E6B5-0D46-4D1E-8693-AEA11C576766}" srcOrd="0" destOrd="0" presId="urn:microsoft.com/office/officeart/2005/8/layout/chevron2"/>
    <dgm:cxn modelId="{C2CD5221-6776-4DFD-8190-8CED860DE81D}" type="presOf" srcId="{01967F77-526A-41BB-BE3E-E72E7A17AD25}" destId="{7BE20528-7CB2-4DA2-B68E-D2BAEA8DF4DD}" srcOrd="0" destOrd="0" presId="urn:microsoft.com/office/officeart/2005/8/layout/chevron2"/>
    <dgm:cxn modelId="{8A9CEF09-BC30-43C2-85F7-36D61265EF79}" srcId="{40872E81-C46F-434D-8B36-6B3F06DDF346}" destId="{6FC0708F-4653-4942-8374-BEC1484C15AE}" srcOrd="0" destOrd="0" parTransId="{35356ACB-B41D-4297-8BBD-8768659AEC1B}" sibTransId="{7D6C4508-44E2-4B0E-8284-74D74CB7FA17}"/>
    <dgm:cxn modelId="{85C44299-BE48-479F-8819-D190C293789C}" type="presParOf" srcId="{9556B0EF-CFBE-421F-8C72-4DAF18FA3570}" destId="{B717050F-6365-481A-B7D2-58F507E74E1B}" srcOrd="0" destOrd="0" presId="urn:microsoft.com/office/officeart/2005/8/layout/chevron2"/>
    <dgm:cxn modelId="{37ED41EB-AA4C-4B1F-95BB-CEC53A879471}" type="presParOf" srcId="{B717050F-6365-481A-B7D2-58F507E74E1B}" destId="{EA0BABD4-171B-4981-872F-3979F3C6FF68}" srcOrd="0" destOrd="0" presId="urn:microsoft.com/office/officeart/2005/8/layout/chevron2"/>
    <dgm:cxn modelId="{579F4325-9C00-4AA4-AFA7-F767C2ECF1B8}" type="presParOf" srcId="{B717050F-6365-481A-B7D2-58F507E74E1B}" destId="{7BE20528-7CB2-4DA2-B68E-D2BAEA8DF4DD}" srcOrd="1" destOrd="0" presId="urn:microsoft.com/office/officeart/2005/8/layout/chevron2"/>
    <dgm:cxn modelId="{036DAF4C-6110-48EF-91E1-5673FC903072}" type="presParOf" srcId="{9556B0EF-CFBE-421F-8C72-4DAF18FA3570}" destId="{C31068F1-4B9F-42F1-A8A1-A500A5798AEA}" srcOrd="1" destOrd="0" presId="urn:microsoft.com/office/officeart/2005/8/layout/chevron2"/>
    <dgm:cxn modelId="{4471D59B-4FC0-4198-99A8-87DCDEB32FC7}" type="presParOf" srcId="{9556B0EF-CFBE-421F-8C72-4DAF18FA3570}" destId="{D4F418C7-E560-4822-8C0A-A58C9F29512C}" srcOrd="2" destOrd="0" presId="urn:microsoft.com/office/officeart/2005/8/layout/chevron2"/>
    <dgm:cxn modelId="{0C9F2D22-1EBC-41BB-A070-222E90CD9371}" type="presParOf" srcId="{D4F418C7-E560-4822-8C0A-A58C9F29512C}" destId="{90B0A867-5BB0-454C-97ED-B3C97B72CED4}" srcOrd="0" destOrd="0" presId="urn:microsoft.com/office/officeart/2005/8/layout/chevron2"/>
    <dgm:cxn modelId="{9E70607D-8A3C-42A1-BEB4-8A567C5A7A0E}" type="presParOf" srcId="{D4F418C7-E560-4822-8C0A-A58C9F29512C}" destId="{2755E6B5-0D46-4D1E-8693-AEA11C576766}" srcOrd="1" destOrd="0" presId="urn:microsoft.com/office/officeart/2005/8/layout/chevron2"/>
    <dgm:cxn modelId="{FA34B29A-361E-48A0-9C63-B87361330795}" type="presParOf" srcId="{9556B0EF-CFBE-421F-8C72-4DAF18FA3570}" destId="{CBA3684C-1101-401E-88E0-380092CB8C57}" srcOrd="3" destOrd="0" presId="urn:microsoft.com/office/officeart/2005/8/layout/chevron2"/>
    <dgm:cxn modelId="{FB816F65-B2D4-46DF-ABE4-E2A2C392AC45}" type="presParOf" srcId="{9556B0EF-CFBE-421F-8C72-4DAF18FA3570}" destId="{1D572DF2-7E3C-4A15-9605-3228456936A8}" srcOrd="4" destOrd="0" presId="urn:microsoft.com/office/officeart/2005/8/layout/chevron2"/>
    <dgm:cxn modelId="{0EC55CE3-D227-4946-A090-3B272D9EC4E5}" type="presParOf" srcId="{1D572DF2-7E3C-4A15-9605-3228456936A8}" destId="{D5ACBC41-7949-4D6E-85BB-710D0F4B6500}" srcOrd="0" destOrd="0" presId="urn:microsoft.com/office/officeart/2005/8/layout/chevron2"/>
    <dgm:cxn modelId="{D61BE280-F84F-4432-B082-6B13524E4550}" type="presParOf" srcId="{1D572DF2-7E3C-4A15-9605-3228456936A8}" destId="{DEB9292E-A0A6-4F5F-B861-95033FCF4A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FD5211-CC8C-4372-8E4E-A9A181B003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9F71883E-954B-4752-88F3-9CCC33A010B8}">
      <dgm:prSet phldrT="[Текст]"/>
      <dgm:spPr>
        <a:solidFill>
          <a:schemeClr val="accent1">
            <a:lumMod val="60000"/>
            <a:lumOff val="40000"/>
          </a:schemeClr>
        </a:solidFill>
      </dgm:spPr>
      <dgm:t>
        <a:bodyPr/>
        <a:lstStyle/>
        <a:p>
          <a:endParaRPr lang="ru-RU" dirty="0"/>
        </a:p>
      </dgm:t>
    </dgm:pt>
    <dgm:pt modelId="{65804753-F249-475D-A688-B05E3C0C04D8}" type="parTrans" cxnId="{09664548-4C9A-4776-8722-8B3C13AF22B5}">
      <dgm:prSet/>
      <dgm:spPr/>
      <dgm:t>
        <a:bodyPr/>
        <a:lstStyle/>
        <a:p>
          <a:endParaRPr lang="ru-RU"/>
        </a:p>
      </dgm:t>
    </dgm:pt>
    <dgm:pt modelId="{01F0709E-5E0D-4FC9-BC2C-EEFD3A2BA3A1}" type="sibTrans" cxnId="{09664548-4C9A-4776-8722-8B3C13AF22B5}">
      <dgm:prSet/>
      <dgm:spPr/>
      <dgm:t>
        <a:bodyPr/>
        <a:lstStyle/>
        <a:p>
          <a:endParaRPr lang="ru-RU"/>
        </a:p>
      </dgm:t>
    </dgm:pt>
    <dgm:pt modelId="{480A919C-C143-4C51-8363-BAAFA9D009FE}">
      <dgm:prSet phldrT="[Текст]"/>
      <dgm:spPr>
        <a:solidFill>
          <a:srgbClr val="92D050"/>
        </a:solidFill>
      </dgm:spPr>
      <dgm:t>
        <a:bodyPr/>
        <a:lstStyle/>
        <a:p>
          <a:endParaRPr lang="ru-RU" dirty="0"/>
        </a:p>
      </dgm:t>
    </dgm:pt>
    <dgm:pt modelId="{05D81E5F-0957-4A0D-9554-FE80BD03177C}" type="parTrans" cxnId="{BFBE4B47-2723-4B7B-8E9E-217895128FD0}">
      <dgm:prSet/>
      <dgm:spPr/>
      <dgm:t>
        <a:bodyPr/>
        <a:lstStyle/>
        <a:p>
          <a:endParaRPr lang="ru-RU"/>
        </a:p>
      </dgm:t>
    </dgm:pt>
    <dgm:pt modelId="{544D4F53-F18C-450C-A315-54DC8E013B1B}" type="sibTrans" cxnId="{BFBE4B47-2723-4B7B-8E9E-217895128FD0}">
      <dgm:prSet/>
      <dgm:spPr/>
      <dgm:t>
        <a:bodyPr/>
        <a:lstStyle/>
        <a:p>
          <a:endParaRPr lang="ru-RU"/>
        </a:p>
      </dgm:t>
    </dgm:pt>
    <dgm:pt modelId="{7555A02F-A38D-4E5B-B655-F1D2044051B8}">
      <dgm:prSet phldrT="[Текст]"/>
      <dgm:spPr>
        <a:solidFill>
          <a:srgbClr val="00B0F0"/>
        </a:solidFill>
      </dgm:spPr>
      <dgm:t>
        <a:bodyPr/>
        <a:lstStyle/>
        <a:p>
          <a:endParaRPr lang="ru-RU" dirty="0"/>
        </a:p>
      </dgm:t>
    </dgm:pt>
    <dgm:pt modelId="{BD594EEC-2A45-4CBE-A56B-32E463153CD2}" type="parTrans" cxnId="{57670DAD-1A3F-47CD-8ADE-BE72A9D7DDE6}">
      <dgm:prSet/>
      <dgm:spPr/>
      <dgm:t>
        <a:bodyPr/>
        <a:lstStyle/>
        <a:p>
          <a:endParaRPr lang="ru-RU"/>
        </a:p>
      </dgm:t>
    </dgm:pt>
    <dgm:pt modelId="{339D57C9-4657-49BF-9ACC-30A5BBA53155}" type="sibTrans" cxnId="{57670DAD-1A3F-47CD-8ADE-BE72A9D7DDE6}">
      <dgm:prSet/>
      <dgm:spPr/>
      <dgm:t>
        <a:bodyPr/>
        <a:lstStyle/>
        <a:p>
          <a:endParaRPr lang="ru-RU"/>
        </a:p>
      </dgm:t>
    </dgm:pt>
    <dgm:pt modelId="{23598638-588C-42EB-8B30-861E7EC357C9}">
      <dgm:prSet/>
      <dgm:spPr>
        <a:solidFill>
          <a:srgbClr val="FFC000"/>
        </a:solidFill>
      </dgm:spPr>
      <dgm:t>
        <a:bodyPr/>
        <a:lstStyle/>
        <a:p>
          <a:endParaRPr lang="ru-RU" dirty="0"/>
        </a:p>
      </dgm:t>
    </dgm:pt>
    <dgm:pt modelId="{5EDAD15F-3755-41F8-B499-D633046A5228}" type="parTrans" cxnId="{E8BA2583-9235-42B7-85B2-936C060725E0}">
      <dgm:prSet/>
      <dgm:spPr/>
      <dgm:t>
        <a:bodyPr/>
        <a:lstStyle/>
        <a:p>
          <a:endParaRPr lang="ru-RU"/>
        </a:p>
      </dgm:t>
    </dgm:pt>
    <dgm:pt modelId="{77A8DDB1-1669-4DF9-8F90-01C4467070DF}" type="sibTrans" cxnId="{E8BA2583-9235-42B7-85B2-936C060725E0}">
      <dgm:prSet/>
      <dgm:spPr/>
      <dgm:t>
        <a:bodyPr/>
        <a:lstStyle/>
        <a:p>
          <a:endParaRPr lang="ru-RU"/>
        </a:p>
      </dgm:t>
    </dgm:pt>
    <dgm:pt modelId="{DCBA319B-8B12-4B50-9E98-91DAB2906B4E}">
      <dgm:prSet custT="1"/>
      <dgm:spPr/>
      <dgm:t>
        <a:bodyPr/>
        <a:lstStyle/>
        <a:p>
          <a:r>
            <a:rPr lang="ru-RU"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усвідомлення</a:t>
          </a:r>
          <a:r>
            <a:rPr lang="ru-R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суті</a:t>
          </a:r>
          <a:r>
            <a:rPr lang="ru-R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основних</a:t>
          </a:r>
          <a:r>
            <a:rPr lang="ru-R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законів</a:t>
          </a:r>
          <a:r>
            <a:rPr lang="ru-R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і </a:t>
          </a:r>
          <a:r>
            <a:rPr lang="ru-RU"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закономірностей</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AF73C725-F2C7-42BF-930B-22CC0961AEAF}" type="parTrans" cxnId="{29D00A8E-4C21-415A-9F42-34614CD167AF}">
      <dgm:prSet/>
      <dgm:spPr/>
      <dgm:t>
        <a:bodyPr/>
        <a:lstStyle/>
        <a:p>
          <a:endParaRPr lang="ru-RU"/>
        </a:p>
      </dgm:t>
    </dgm:pt>
    <dgm:pt modelId="{42579C03-BAE8-4A42-827B-31AA108E88CA}" type="sibTrans" cxnId="{29D00A8E-4C21-415A-9F42-34614CD167AF}">
      <dgm:prSet/>
      <dgm:spPr/>
      <dgm:t>
        <a:bodyPr/>
        <a:lstStyle/>
        <a:p>
          <a:endParaRPr lang="ru-RU"/>
        </a:p>
      </dgm:t>
    </dgm:pt>
    <dgm:pt modelId="{F6DB8288-19E5-4C4C-B346-5427C26E142D}">
      <dgm:prSet custT="1"/>
      <dgm:spPr/>
      <dgm:t>
        <a:bodyPr/>
        <a:lstStyle/>
        <a:p>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E2E64013-1C89-456D-855F-0AD1E410C55B}" type="parTrans" cxnId="{63D21EF0-6745-4060-9C8F-D1CF6ED86464}">
      <dgm:prSet/>
      <dgm:spPr/>
      <dgm:t>
        <a:bodyPr/>
        <a:lstStyle/>
        <a:p>
          <a:endParaRPr lang="ru-RU"/>
        </a:p>
      </dgm:t>
    </dgm:pt>
    <dgm:pt modelId="{95744C3E-72CE-4CEF-ADCF-0708F0395CA5}" type="sibTrans" cxnId="{63D21EF0-6745-4060-9C8F-D1CF6ED86464}">
      <dgm:prSet/>
      <dgm:spPr/>
      <dgm:t>
        <a:bodyPr/>
        <a:lstStyle/>
        <a:p>
          <a:endParaRPr lang="ru-RU"/>
        </a:p>
      </dgm:t>
    </dgm:pt>
    <dgm:pt modelId="{1503D7E3-6B03-477F-9894-55A51E0B52AD}">
      <dgm:prSet custT="1"/>
      <dgm:spPr/>
      <dgm:t>
        <a:bodyPr/>
        <a:lstStyle/>
        <a:p>
          <a:r>
            <a:rPr lang="ru-RU" sz="20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оволодіння учнями термінологічним апаратом </a:t>
          </a:r>
          <a:endParaRPr lang="ru-RU" sz="2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B0A68FA1-70AE-4095-A318-BD477AAEA91F}" type="parTrans" cxnId="{B6A013BB-7761-4DB3-AB79-7C2411A68AAA}">
      <dgm:prSet/>
      <dgm:spPr/>
      <dgm:t>
        <a:bodyPr/>
        <a:lstStyle/>
        <a:p>
          <a:endParaRPr lang="ru-RU"/>
        </a:p>
      </dgm:t>
    </dgm:pt>
    <dgm:pt modelId="{89EACE0E-FA13-4897-9DC7-F787A4BB389C}" type="sibTrans" cxnId="{B6A013BB-7761-4DB3-AB79-7C2411A68AAA}">
      <dgm:prSet/>
      <dgm:spPr/>
      <dgm:t>
        <a:bodyPr/>
        <a:lstStyle/>
        <a:p>
          <a:endParaRPr lang="ru-RU"/>
        </a:p>
      </dgm:t>
    </dgm:pt>
    <dgm:pt modelId="{C2CB7B1F-B1EE-4259-9DB9-8FBDDB035B8F}">
      <dgm:prSet custT="1"/>
      <dgm:spPr/>
      <dgm:t>
        <a:bodyPr/>
        <a:lstStyle/>
        <a:p>
          <a:endParaRPr lang="ru-RU" sz="2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DAF849C3-50B7-45BB-A48C-4B7DA947BEDD}" type="parTrans" cxnId="{2FFF15FF-C29C-461E-B74A-E398D6E9F96A}">
      <dgm:prSet/>
      <dgm:spPr/>
      <dgm:t>
        <a:bodyPr/>
        <a:lstStyle/>
        <a:p>
          <a:endParaRPr lang="ru-RU"/>
        </a:p>
      </dgm:t>
    </dgm:pt>
    <dgm:pt modelId="{E15C70D1-B37A-479A-B285-7B42485BE27A}" type="sibTrans" cxnId="{2FFF15FF-C29C-461E-B74A-E398D6E9F96A}">
      <dgm:prSet/>
      <dgm:spPr/>
      <dgm:t>
        <a:bodyPr/>
        <a:lstStyle/>
        <a:p>
          <a:endParaRPr lang="ru-RU"/>
        </a:p>
      </dgm:t>
    </dgm:pt>
    <dgm:pt modelId="{0CE5D4EB-47DE-4CB8-9DE8-D9FBA7E2A3FA}">
      <dgm:prSet custT="1"/>
      <dgm:spPr/>
      <dgm:t>
        <a:bodyPr/>
        <a:lstStyle/>
        <a:p>
          <a:r>
            <a:rPr lang="ru-RU"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засвоєння</a:t>
          </a:r>
          <a:r>
            <a:rPr lang="ru-R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предметних</a:t>
          </a:r>
          <a:r>
            <a:rPr lang="ru-R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знань</a:t>
          </a:r>
          <a:r>
            <a:rPr lang="ru-RU" sz="2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A1B3DCEF-2A95-4DD6-AB1D-67E089D27CE6}" type="parTrans" cxnId="{EA76D66A-3548-47C4-A50A-978DD5D5B7E4}">
      <dgm:prSet/>
      <dgm:spPr/>
      <dgm:t>
        <a:bodyPr/>
        <a:lstStyle/>
        <a:p>
          <a:endParaRPr lang="ru-RU"/>
        </a:p>
      </dgm:t>
    </dgm:pt>
    <dgm:pt modelId="{F21D8CED-3DCF-4AFE-86F0-8B7A57AF0DAD}" type="sibTrans" cxnId="{EA76D66A-3548-47C4-A50A-978DD5D5B7E4}">
      <dgm:prSet/>
      <dgm:spPr/>
      <dgm:t>
        <a:bodyPr/>
        <a:lstStyle/>
        <a:p>
          <a:endParaRPr lang="ru-RU"/>
        </a:p>
      </dgm:t>
    </dgm:pt>
    <dgm:pt modelId="{5C9EE072-A79C-4698-A2AB-187989C2D36B}">
      <dgm:prSet custT="1"/>
      <dgm:spPr/>
      <dgm:t>
        <a:bodyPr/>
        <a:lstStyle/>
        <a:p>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FB40BBD3-2ACE-4BDC-A7E7-D4B8F022AEF4}" type="parTrans" cxnId="{CED8E40E-53DA-4A11-A5BC-64F7CA97E9BE}">
      <dgm:prSet/>
      <dgm:spPr/>
      <dgm:t>
        <a:bodyPr/>
        <a:lstStyle/>
        <a:p>
          <a:endParaRPr lang="ru-RU"/>
        </a:p>
      </dgm:t>
    </dgm:pt>
    <dgm:pt modelId="{4C036367-3B29-4B7A-8769-F656F1CC1F68}" type="sibTrans" cxnId="{CED8E40E-53DA-4A11-A5BC-64F7CA97E9BE}">
      <dgm:prSet/>
      <dgm:spPr/>
      <dgm:t>
        <a:bodyPr/>
        <a:lstStyle/>
        <a:p>
          <a:endParaRPr lang="ru-RU"/>
        </a:p>
      </dgm:t>
    </dgm:pt>
    <dgm:pt modelId="{335F15F2-E40A-4E92-A03A-E46D984B8964}">
      <dgm:prSet custT="1"/>
      <dgm:spPr/>
      <dgm:t>
        <a:bodyPr/>
        <a:lstStyle/>
        <a:p>
          <a:r>
            <a:rPr lang="ru-RU" sz="20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набуття досвіду практичної та експериментаторської діяльності</a:t>
          </a:r>
          <a:endParaRPr lang="ru-RU" sz="2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402022C1-04B3-47F4-90C0-EAB1FA9085E7}" type="parTrans" cxnId="{4FEF26BE-DA9A-4826-9F20-4A6C23F50461}">
      <dgm:prSet/>
      <dgm:spPr/>
      <dgm:t>
        <a:bodyPr/>
        <a:lstStyle/>
        <a:p>
          <a:endParaRPr lang="ru-RU"/>
        </a:p>
      </dgm:t>
    </dgm:pt>
    <dgm:pt modelId="{EE82EA38-F706-42C9-9426-11C8D85C37E0}" type="sibTrans" cxnId="{4FEF26BE-DA9A-4826-9F20-4A6C23F50461}">
      <dgm:prSet/>
      <dgm:spPr/>
      <dgm:t>
        <a:bodyPr/>
        <a:lstStyle/>
        <a:p>
          <a:endParaRPr lang="ru-RU"/>
        </a:p>
      </dgm:t>
    </dgm:pt>
    <dgm:pt modelId="{39D8ECE0-48C7-424B-9675-E22EAF529E7E}">
      <dgm:prSet custT="1"/>
      <dgm:spPr/>
      <dgm:t>
        <a:bodyPr/>
        <a:lstStyle/>
        <a:p>
          <a:endParaRPr lang="ru-RU" sz="2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390E530C-66AB-44D0-8E55-7F9353A23077}" type="parTrans" cxnId="{8DA89DF2-67CB-43D7-875C-C95312188E69}">
      <dgm:prSet/>
      <dgm:spPr/>
      <dgm:t>
        <a:bodyPr/>
        <a:lstStyle/>
        <a:p>
          <a:endParaRPr lang="ru-RU"/>
        </a:p>
      </dgm:t>
    </dgm:pt>
    <dgm:pt modelId="{3EAE5505-FA41-4A97-9AC2-1BEF79160161}" type="sibTrans" cxnId="{8DA89DF2-67CB-43D7-875C-C95312188E69}">
      <dgm:prSet/>
      <dgm:spPr/>
      <dgm:t>
        <a:bodyPr/>
        <a:lstStyle/>
        <a:p>
          <a:endParaRPr lang="ru-RU"/>
        </a:p>
      </dgm:t>
    </dgm:pt>
    <dgm:pt modelId="{5C995B62-E280-4E85-B7D3-D0CD5CE64E19}" type="pres">
      <dgm:prSet presAssocID="{77FD5211-CC8C-4372-8E4E-A9A181B003CC}" presName="linearFlow" presStyleCnt="0">
        <dgm:presLayoutVars>
          <dgm:dir/>
          <dgm:animLvl val="lvl"/>
          <dgm:resizeHandles val="exact"/>
        </dgm:presLayoutVars>
      </dgm:prSet>
      <dgm:spPr/>
      <dgm:t>
        <a:bodyPr/>
        <a:lstStyle/>
        <a:p>
          <a:endParaRPr lang="ru-RU"/>
        </a:p>
      </dgm:t>
    </dgm:pt>
    <dgm:pt modelId="{C6433B15-631B-4FF1-99BE-56C489062640}" type="pres">
      <dgm:prSet presAssocID="{9F71883E-954B-4752-88F3-9CCC33A010B8}" presName="composite" presStyleCnt="0"/>
      <dgm:spPr/>
    </dgm:pt>
    <dgm:pt modelId="{FD5EC5B4-C8DF-4AC0-B6E1-DE7DF5194A6F}" type="pres">
      <dgm:prSet presAssocID="{9F71883E-954B-4752-88F3-9CCC33A010B8}" presName="parentText" presStyleLbl="alignNode1" presStyleIdx="0" presStyleCnt="4">
        <dgm:presLayoutVars>
          <dgm:chMax val="1"/>
          <dgm:bulletEnabled val="1"/>
        </dgm:presLayoutVars>
      </dgm:prSet>
      <dgm:spPr/>
      <dgm:t>
        <a:bodyPr/>
        <a:lstStyle/>
        <a:p>
          <a:endParaRPr lang="ru-RU"/>
        </a:p>
      </dgm:t>
    </dgm:pt>
    <dgm:pt modelId="{DE08E5CB-2B53-44C0-93C9-164F494CCA65}" type="pres">
      <dgm:prSet presAssocID="{9F71883E-954B-4752-88F3-9CCC33A010B8}" presName="descendantText" presStyleLbl="alignAcc1" presStyleIdx="0" presStyleCnt="4">
        <dgm:presLayoutVars>
          <dgm:bulletEnabled val="1"/>
        </dgm:presLayoutVars>
      </dgm:prSet>
      <dgm:spPr/>
      <dgm:t>
        <a:bodyPr/>
        <a:lstStyle/>
        <a:p>
          <a:endParaRPr lang="ru-RU"/>
        </a:p>
      </dgm:t>
    </dgm:pt>
    <dgm:pt modelId="{8D723E58-C79B-4F5A-99F8-8A4BA0F698A6}" type="pres">
      <dgm:prSet presAssocID="{01F0709E-5E0D-4FC9-BC2C-EEFD3A2BA3A1}" presName="sp" presStyleCnt="0"/>
      <dgm:spPr/>
    </dgm:pt>
    <dgm:pt modelId="{51F34D4F-F571-4F46-A2A4-47A37149D3B7}" type="pres">
      <dgm:prSet presAssocID="{23598638-588C-42EB-8B30-861E7EC357C9}" presName="composite" presStyleCnt="0"/>
      <dgm:spPr/>
    </dgm:pt>
    <dgm:pt modelId="{A6FC7BD0-A4F8-412C-963A-DDF83BE48CCF}" type="pres">
      <dgm:prSet presAssocID="{23598638-588C-42EB-8B30-861E7EC357C9}" presName="parentText" presStyleLbl="alignNode1" presStyleIdx="1" presStyleCnt="4">
        <dgm:presLayoutVars>
          <dgm:chMax val="1"/>
          <dgm:bulletEnabled val="1"/>
        </dgm:presLayoutVars>
      </dgm:prSet>
      <dgm:spPr/>
      <dgm:t>
        <a:bodyPr/>
        <a:lstStyle/>
        <a:p>
          <a:endParaRPr lang="ru-RU"/>
        </a:p>
      </dgm:t>
    </dgm:pt>
    <dgm:pt modelId="{6D9BF51C-3C73-46DE-952A-803FA82C1D11}" type="pres">
      <dgm:prSet presAssocID="{23598638-588C-42EB-8B30-861E7EC357C9}" presName="descendantText" presStyleLbl="alignAcc1" presStyleIdx="1" presStyleCnt="4">
        <dgm:presLayoutVars>
          <dgm:bulletEnabled val="1"/>
        </dgm:presLayoutVars>
      </dgm:prSet>
      <dgm:spPr/>
      <dgm:t>
        <a:bodyPr/>
        <a:lstStyle/>
        <a:p>
          <a:endParaRPr lang="ru-RU"/>
        </a:p>
      </dgm:t>
    </dgm:pt>
    <dgm:pt modelId="{BC2668BE-7558-420D-A7A3-5DC3B238102F}" type="pres">
      <dgm:prSet presAssocID="{77A8DDB1-1669-4DF9-8F90-01C4467070DF}" presName="sp" presStyleCnt="0"/>
      <dgm:spPr/>
    </dgm:pt>
    <dgm:pt modelId="{D17813F7-C542-43F4-899A-D39FB6D4E594}" type="pres">
      <dgm:prSet presAssocID="{480A919C-C143-4C51-8363-BAAFA9D009FE}" presName="composite" presStyleCnt="0"/>
      <dgm:spPr/>
    </dgm:pt>
    <dgm:pt modelId="{B8ABFE12-22C3-4087-B264-490A1BD95F91}" type="pres">
      <dgm:prSet presAssocID="{480A919C-C143-4C51-8363-BAAFA9D009FE}" presName="parentText" presStyleLbl="alignNode1" presStyleIdx="2" presStyleCnt="4">
        <dgm:presLayoutVars>
          <dgm:chMax val="1"/>
          <dgm:bulletEnabled val="1"/>
        </dgm:presLayoutVars>
      </dgm:prSet>
      <dgm:spPr/>
      <dgm:t>
        <a:bodyPr/>
        <a:lstStyle/>
        <a:p>
          <a:endParaRPr lang="ru-RU"/>
        </a:p>
      </dgm:t>
    </dgm:pt>
    <dgm:pt modelId="{67248F76-9553-4EC6-8609-562D6127F298}" type="pres">
      <dgm:prSet presAssocID="{480A919C-C143-4C51-8363-BAAFA9D009FE}" presName="descendantText" presStyleLbl="alignAcc1" presStyleIdx="2" presStyleCnt="4">
        <dgm:presLayoutVars>
          <dgm:bulletEnabled val="1"/>
        </dgm:presLayoutVars>
      </dgm:prSet>
      <dgm:spPr/>
      <dgm:t>
        <a:bodyPr/>
        <a:lstStyle/>
        <a:p>
          <a:endParaRPr lang="ru-RU"/>
        </a:p>
      </dgm:t>
    </dgm:pt>
    <dgm:pt modelId="{9293EED8-1CC6-43FD-9D1C-69211BEA915E}" type="pres">
      <dgm:prSet presAssocID="{544D4F53-F18C-450C-A315-54DC8E013B1B}" presName="sp" presStyleCnt="0"/>
      <dgm:spPr/>
    </dgm:pt>
    <dgm:pt modelId="{A12B59B9-530A-489A-B5CB-47BA4379C81D}" type="pres">
      <dgm:prSet presAssocID="{7555A02F-A38D-4E5B-B655-F1D2044051B8}" presName="composite" presStyleCnt="0"/>
      <dgm:spPr/>
    </dgm:pt>
    <dgm:pt modelId="{FEDAECAF-1BD0-41BF-AD70-396A28CE2813}" type="pres">
      <dgm:prSet presAssocID="{7555A02F-A38D-4E5B-B655-F1D2044051B8}" presName="parentText" presStyleLbl="alignNode1" presStyleIdx="3" presStyleCnt="4">
        <dgm:presLayoutVars>
          <dgm:chMax val="1"/>
          <dgm:bulletEnabled val="1"/>
        </dgm:presLayoutVars>
      </dgm:prSet>
      <dgm:spPr/>
      <dgm:t>
        <a:bodyPr/>
        <a:lstStyle/>
        <a:p>
          <a:endParaRPr lang="ru-RU"/>
        </a:p>
      </dgm:t>
    </dgm:pt>
    <dgm:pt modelId="{CC342B7C-9B18-4436-860A-53CE33BFE87D}" type="pres">
      <dgm:prSet presAssocID="{7555A02F-A38D-4E5B-B655-F1D2044051B8}" presName="descendantText" presStyleLbl="alignAcc1" presStyleIdx="3" presStyleCnt="4">
        <dgm:presLayoutVars>
          <dgm:bulletEnabled val="1"/>
        </dgm:presLayoutVars>
      </dgm:prSet>
      <dgm:spPr/>
      <dgm:t>
        <a:bodyPr/>
        <a:lstStyle/>
        <a:p>
          <a:endParaRPr lang="ru-RU"/>
        </a:p>
      </dgm:t>
    </dgm:pt>
  </dgm:ptLst>
  <dgm:cxnLst>
    <dgm:cxn modelId="{AEA21206-BB0E-48B2-92FE-E4B624130766}" type="presOf" srcId="{1503D7E3-6B03-477F-9894-55A51E0B52AD}" destId="{6D9BF51C-3C73-46DE-952A-803FA82C1D11}" srcOrd="0" destOrd="0" presId="urn:microsoft.com/office/officeart/2005/8/layout/chevron2"/>
    <dgm:cxn modelId="{66187000-C0F0-4741-ADE0-80D7708FAACB}" type="presOf" srcId="{77FD5211-CC8C-4372-8E4E-A9A181B003CC}" destId="{5C995B62-E280-4E85-B7D3-D0CD5CE64E19}" srcOrd="0" destOrd="0" presId="urn:microsoft.com/office/officeart/2005/8/layout/chevron2"/>
    <dgm:cxn modelId="{27EE6DB7-BB91-49AD-843E-796B85737557}" type="presOf" srcId="{5C9EE072-A79C-4698-A2AB-187989C2D36B}" destId="{DE08E5CB-2B53-44C0-93C9-164F494CCA65}" srcOrd="0" destOrd="1" presId="urn:microsoft.com/office/officeart/2005/8/layout/chevron2"/>
    <dgm:cxn modelId="{4FEF26BE-DA9A-4826-9F20-4A6C23F50461}" srcId="{7555A02F-A38D-4E5B-B655-F1D2044051B8}" destId="{335F15F2-E40A-4E92-A03A-E46D984B8964}" srcOrd="0" destOrd="0" parTransId="{402022C1-04B3-47F4-90C0-EAB1FA9085E7}" sibTransId="{EE82EA38-F706-42C9-9426-11C8D85C37E0}"/>
    <dgm:cxn modelId="{5A3011E2-19ED-4FDF-9E52-07DA1529EE94}" type="presOf" srcId="{9F71883E-954B-4752-88F3-9CCC33A010B8}" destId="{FD5EC5B4-C8DF-4AC0-B6E1-DE7DF5194A6F}" srcOrd="0" destOrd="0" presId="urn:microsoft.com/office/officeart/2005/8/layout/chevron2"/>
    <dgm:cxn modelId="{CEFB9ABB-16FC-443E-A9D7-24D4D8BD9BBF}" type="presOf" srcId="{23598638-588C-42EB-8B30-861E7EC357C9}" destId="{A6FC7BD0-A4F8-412C-963A-DDF83BE48CCF}" srcOrd="0" destOrd="0" presId="urn:microsoft.com/office/officeart/2005/8/layout/chevron2"/>
    <dgm:cxn modelId="{09664548-4C9A-4776-8722-8B3C13AF22B5}" srcId="{77FD5211-CC8C-4372-8E4E-A9A181B003CC}" destId="{9F71883E-954B-4752-88F3-9CCC33A010B8}" srcOrd="0" destOrd="0" parTransId="{65804753-F249-475D-A688-B05E3C0C04D8}" sibTransId="{01F0709E-5E0D-4FC9-BC2C-EEFD3A2BA3A1}"/>
    <dgm:cxn modelId="{BFBE4B47-2723-4B7B-8E9E-217895128FD0}" srcId="{77FD5211-CC8C-4372-8E4E-A9A181B003CC}" destId="{480A919C-C143-4C51-8363-BAAFA9D009FE}" srcOrd="2" destOrd="0" parTransId="{05D81E5F-0957-4A0D-9554-FE80BD03177C}" sibTransId="{544D4F53-F18C-450C-A315-54DC8E013B1B}"/>
    <dgm:cxn modelId="{F9B608DA-2ED3-4270-AFB6-9646B24BF212}" type="presOf" srcId="{DCBA319B-8B12-4B50-9E98-91DAB2906B4E}" destId="{67248F76-9553-4EC6-8609-562D6127F298}" srcOrd="0" destOrd="0" presId="urn:microsoft.com/office/officeart/2005/8/layout/chevron2"/>
    <dgm:cxn modelId="{63D21EF0-6745-4060-9C8F-D1CF6ED86464}" srcId="{480A919C-C143-4C51-8363-BAAFA9D009FE}" destId="{F6DB8288-19E5-4C4C-B346-5427C26E142D}" srcOrd="1" destOrd="0" parTransId="{E2E64013-1C89-456D-855F-0AD1E410C55B}" sibTransId="{95744C3E-72CE-4CEF-ADCF-0708F0395CA5}"/>
    <dgm:cxn modelId="{57F4DFB8-6427-4570-B31A-961EDEB97E95}" type="presOf" srcId="{F6DB8288-19E5-4C4C-B346-5427C26E142D}" destId="{67248F76-9553-4EC6-8609-562D6127F298}" srcOrd="0" destOrd="1" presId="urn:microsoft.com/office/officeart/2005/8/layout/chevron2"/>
    <dgm:cxn modelId="{E8BA2583-9235-42B7-85B2-936C060725E0}" srcId="{77FD5211-CC8C-4372-8E4E-A9A181B003CC}" destId="{23598638-588C-42EB-8B30-861E7EC357C9}" srcOrd="1" destOrd="0" parTransId="{5EDAD15F-3755-41F8-B499-D633046A5228}" sibTransId="{77A8DDB1-1669-4DF9-8F90-01C4467070DF}"/>
    <dgm:cxn modelId="{663CF4B5-5634-4165-9647-58C78682380A}" type="presOf" srcId="{335F15F2-E40A-4E92-A03A-E46D984B8964}" destId="{CC342B7C-9B18-4436-860A-53CE33BFE87D}" srcOrd="0" destOrd="0" presId="urn:microsoft.com/office/officeart/2005/8/layout/chevron2"/>
    <dgm:cxn modelId="{1B5B4968-E1C1-460A-B137-5049676D613C}" type="presOf" srcId="{480A919C-C143-4C51-8363-BAAFA9D009FE}" destId="{B8ABFE12-22C3-4087-B264-490A1BD95F91}" srcOrd="0" destOrd="0" presId="urn:microsoft.com/office/officeart/2005/8/layout/chevron2"/>
    <dgm:cxn modelId="{CED8E40E-53DA-4A11-A5BC-64F7CA97E9BE}" srcId="{9F71883E-954B-4752-88F3-9CCC33A010B8}" destId="{5C9EE072-A79C-4698-A2AB-187989C2D36B}" srcOrd="1" destOrd="0" parTransId="{FB40BBD3-2ACE-4BDC-A7E7-D4B8F022AEF4}" sibTransId="{4C036367-3B29-4B7A-8769-F656F1CC1F68}"/>
    <dgm:cxn modelId="{B6A013BB-7761-4DB3-AB79-7C2411A68AAA}" srcId="{23598638-588C-42EB-8B30-861E7EC357C9}" destId="{1503D7E3-6B03-477F-9894-55A51E0B52AD}" srcOrd="0" destOrd="0" parTransId="{B0A68FA1-70AE-4095-A318-BD477AAEA91F}" sibTransId="{89EACE0E-FA13-4897-9DC7-F787A4BB389C}"/>
    <dgm:cxn modelId="{29D00A8E-4C21-415A-9F42-34614CD167AF}" srcId="{480A919C-C143-4C51-8363-BAAFA9D009FE}" destId="{DCBA319B-8B12-4B50-9E98-91DAB2906B4E}" srcOrd="0" destOrd="0" parTransId="{AF73C725-F2C7-42BF-930B-22CC0961AEAF}" sibTransId="{42579C03-BAE8-4A42-827B-31AA108E88CA}"/>
    <dgm:cxn modelId="{63586AA1-71A3-49A3-ACB7-F377F0733C08}" type="presOf" srcId="{0CE5D4EB-47DE-4CB8-9DE8-D9FBA7E2A3FA}" destId="{DE08E5CB-2B53-44C0-93C9-164F494CCA65}" srcOrd="0" destOrd="0" presId="urn:microsoft.com/office/officeart/2005/8/layout/chevron2"/>
    <dgm:cxn modelId="{33364AC4-6E8A-4E88-98F3-3901CD18AC2B}" type="presOf" srcId="{C2CB7B1F-B1EE-4259-9DB9-8FBDDB035B8F}" destId="{6D9BF51C-3C73-46DE-952A-803FA82C1D11}" srcOrd="0" destOrd="1" presId="urn:microsoft.com/office/officeart/2005/8/layout/chevron2"/>
    <dgm:cxn modelId="{8DA89DF2-67CB-43D7-875C-C95312188E69}" srcId="{7555A02F-A38D-4E5B-B655-F1D2044051B8}" destId="{39D8ECE0-48C7-424B-9675-E22EAF529E7E}" srcOrd="1" destOrd="0" parTransId="{390E530C-66AB-44D0-8E55-7F9353A23077}" sibTransId="{3EAE5505-FA41-4A97-9AC2-1BEF79160161}"/>
    <dgm:cxn modelId="{89A914E9-E79E-4373-9555-02623A684694}" type="presOf" srcId="{7555A02F-A38D-4E5B-B655-F1D2044051B8}" destId="{FEDAECAF-1BD0-41BF-AD70-396A28CE2813}" srcOrd="0" destOrd="0" presId="urn:microsoft.com/office/officeart/2005/8/layout/chevron2"/>
    <dgm:cxn modelId="{57670DAD-1A3F-47CD-8ADE-BE72A9D7DDE6}" srcId="{77FD5211-CC8C-4372-8E4E-A9A181B003CC}" destId="{7555A02F-A38D-4E5B-B655-F1D2044051B8}" srcOrd="3" destOrd="0" parTransId="{BD594EEC-2A45-4CBE-A56B-32E463153CD2}" sibTransId="{339D57C9-4657-49BF-9ACC-30A5BBA53155}"/>
    <dgm:cxn modelId="{F3361C3B-224C-4791-9480-2EA3F74961C5}" type="presOf" srcId="{39D8ECE0-48C7-424B-9675-E22EAF529E7E}" destId="{CC342B7C-9B18-4436-860A-53CE33BFE87D}" srcOrd="0" destOrd="1" presId="urn:microsoft.com/office/officeart/2005/8/layout/chevron2"/>
    <dgm:cxn modelId="{2FFF15FF-C29C-461E-B74A-E398D6E9F96A}" srcId="{23598638-588C-42EB-8B30-861E7EC357C9}" destId="{C2CB7B1F-B1EE-4259-9DB9-8FBDDB035B8F}" srcOrd="1" destOrd="0" parTransId="{DAF849C3-50B7-45BB-A48C-4B7DA947BEDD}" sibTransId="{E15C70D1-B37A-479A-B285-7B42485BE27A}"/>
    <dgm:cxn modelId="{EA76D66A-3548-47C4-A50A-978DD5D5B7E4}" srcId="{9F71883E-954B-4752-88F3-9CCC33A010B8}" destId="{0CE5D4EB-47DE-4CB8-9DE8-D9FBA7E2A3FA}" srcOrd="0" destOrd="0" parTransId="{A1B3DCEF-2A95-4DD6-AB1D-67E089D27CE6}" sibTransId="{F21D8CED-3DCF-4AFE-86F0-8B7A57AF0DAD}"/>
    <dgm:cxn modelId="{79948FB9-8519-407C-8AD4-6A319C3C2944}" type="presParOf" srcId="{5C995B62-E280-4E85-B7D3-D0CD5CE64E19}" destId="{C6433B15-631B-4FF1-99BE-56C489062640}" srcOrd="0" destOrd="0" presId="urn:microsoft.com/office/officeart/2005/8/layout/chevron2"/>
    <dgm:cxn modelId="{710C643A-B0A0-4CB8-91DB-C2087F4F469D}" type="presParOf" srcId="{C6433B15-631B-4FF1-99BE-56C489062640}" destId="{FD5EC5B4-C8DF-4AC0-B6E1-DE7DF5194A6F}" srcOrd="0" destOrd="0" presId="urn:microsoft.com/office/officeart/2005/8/layout/chevron2"/>
    <dgm:cxn modelId="{68BCCE28-ACD1-46CF-99F8-F23BBA74DF19}" type="presParOf" srcId="{C6433B15-631B-4FF1-99BE-56C489062640}" destId="{DE08E5CB-2B53-44C0-93C9-164F494CCA65}" srcOrd="1" destOrd="0" presId="urn:microsoft.com/office/officeart/2005/8/layout/chevron2"/>
    <dgm:cxn modelId="{2FFE08C2-DA17-417F-9BC2-644CA038C5BB}" type="presParOf" srcId="{5C995B62-E280-4E85-B7D3-D0CD5CE64E19}" destId="{8D723E58-C79B-4F5A-99F8-8A4BA0F698A6}" srcOrd="1" destOrd="0" presId="urn:microsoft.com/office/officeart/2005/8/layout/chevron2"/>
    <dgm:cxn modelId="{E1DB0D9F-D43E-4632-BAF9-0F5BCFB9B0A2}" type="presParOf" srcId="{5C995B62-E280-4E85-B7D3-D0CD5CE64E19}" destId="{51F34D4F-F571-4F46-A2A4-47A37149D3B7}" srcOrd="2" destOrd="0" presId="urn:microsoft.com/office/officeart/2005/8/layout/chevron2"/>
    <dgm:cxn modelId="{DAD90089-D61B-4E51-A3C4-0C0F8A87ABB2}" type="presParOf" srcId="{51F34D4F-F571-4F46-A2A4-47A37149D3B7}" destId="{A6FC7BD0-A4F8-412C-963A-DDF83BE48CCF}" srcOrd="0" destOrd="0" presId="urn:microsoft.com/office/officeart/2005/8/layout/chevron2"/>
    <dgm:cxn modelId="{2F6D20BE-5CB3-4C8F-A824-52F4D6AD2017}" type="presParOf" srcId="{51F34D4F-F571-4F46-A2A4-47A37149D3B7}" destId="{6D9BF51C-3C73-46DE-952A-803FA82C1D11}" srcOrd="1" destOrd="0" presId="urn:microsoft.com/office/officeart/2005/8/layout/chevron2"/>
    <dgm:cxn modelId="{ED6C6FB1-C844-4190-9ADD-FE0871858262}" type="presParOf" srcId="{5C995B62-E280-4E85-B7D3-D0CD5CE64E19}" destId="{BC2668BE-7558-420D-A7A3-5DC3B238102F}" srcOrd="3" destOrd="0" presId="urn:microsoft.com/office/officeart/2005/8/layout/chevron2"/>
    <dgm:cxn modelId="{65E8F143-6E94-4371-938D-558F94F78BF1}" type="presParOf" srcId="{5C995B62-E280-4E85-B7D3-D0CD5CE64E19}" destId="{D17813F7-C542-43F4-899A-D39FB6D4E594}" srcOrd="4" destOrd="0" presId="urn:microsoft.com/office/officeart/2005/8/layout/chevron2"/>
    <dgm:cxn modelId="{56971E2E-63A5-4E63-A469-F24F98AFE1C1}" type="presParOf" srcId="{D17813F7-C542-43F4-899A-D39FB6D4E594}" destId="{B8ABFE12-22C3-4087-B264-490A1BD95F91}" srcOrd="0" destOrd="0" presId="urn:microsoft.com/office/officeart/2005/8/layout/chevron2"/>
    <dgm:cxn modelId="{34FEBCCA-9125-4A5A-B4B4-D51BCC2C80AE}" type="presParOf" srcId="{D17813F7-C542-43F4-899A-D39FB6D4E594}" destId="{67248F76-9553-4EC6-8609-562D6127F298}" srcOrd="1" destOrd="0" presId="urn:microsoft.com/office/officeart/2005/8/layout/chevron2"/>
    <dgm:cxn modelId="{85CCA0E2-0F89-4DEB-947A-4748F26780C2}" type="presParOf" srcId="{5C995B62-E280-4E85-B7D3-D0CD5CE64E19}" destId="{9293EED8-1CC6-43FD-9D1C-69211BEA915E}" srcOrd="5" destOrd="0" presId="urn:microsoft.com/office/officeart/2005/8/layout/chevron2"/>
    <dgm:cxn modelId="{759DE46D-2790-4025-8BA0-7661F5E00A42}" type="presParOf" srcId="{5C995B62-E280-4E85-B7D3-D0CD5CE64E19}" destId="{A12B59B9-530A-489A-B5CB-47BA4379C81D}" srcOrd="6" destOrd="0" presId="urn:microsoft.com/office/officeart/2005/8/layout/chevron2"/>
    <dgm:cxn modelId="{1A02E838-B98E-4CE6-AB0F-2FFBA1D20069}" type="presParOf" srcId="{A12B59B9-530A-489A-B5CB-47BA4379C81D}" destId="{FEDAECAF-1BD0-41BF-AD70-396A28CE2813}" srcOrd="0" destOrd="0" presId="urn:microsoft.com/office/officeart/2005/8/layout/chevron2"/>
    <dgm:cxn modelId="{A41BD583-9198-44EB-BCFF-4B2EE2F2E324}" type="presParOf" srcId="{A12B59B9-530A-489A-B5CB-47BA4379C81D}" destId="{CC342B7C-9B18-4436-860A-53CE33BFE87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5FAFFA-1D60-4B04-A082-09BF8E6EC09E}"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ru-RU"/>
        </a:p>
      </dgm:t>
    </dgm:pt>
    <dgm:pt modelId="{26865562-D539-4EFA-B5C1-589EF97C0DF8}">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dirty="0" smtClean="0"/>
            <a:t>Проблеми активізації навчально-пізнавальної діяльності учнів у процесі навчання</a:t>
          </a:r>
          <a:endParaRPr lang="ru-RU" dirty="0" smtClean="0"/>
        </a:p>
        <a:p>
          <a:pPr defTabSz="666750">
            <a:lnSpc>
              <a:spcPct val="90000"/>
            </a:lnSpc>
            <a:spcBef>
              <a:spcPct val="0"/>
            </a:spcBef>
            <a:spcAft>
              <a:spcPct val="35000"/>
            </a:spcAft>
          </a:pPr>
          <a:endParaRPr lang="ru-RU" dirty="0"/>
        </a:p>
      </dgm:t>
    </dgm:pt>
    <dgm:pt modelId="{94D60B9E-6CEE-4A2F-B616-B7646F9F0614}" type="parTrans" cxnId="{95516CF6-F5F6-4D76-BCC5-CC7E963F3B1C}">
      <dgm:prSet/>
      <dgm:spPr/>
      <dgm:t>
        <a:bodyPr/>
        <a:lstStyle/>
        <a:p>
          <a:endParaRPr lang="ru-RU"/>
        </a:p>
      </dgm:t>
    </dgm:pt>
    <dgm:pt modelId="{FDFF20FD-51EF-45D2-8602-1D3EDEA72294}" type="sibTrans" cxnId="{95516CF6-F5F6-4D76-BCC5-CC7E963F3B1C}">
      <dgm:prSet/>
      <dgm:spPr/>
      <dgm:t>
        <a:bodyPr/>
        <a:lstStyle/>
        <a:p>
          <a:endParaRPr lang="ru-RU"/>
        </a:p>
      </dgm:t>
    </dgm:pt>
    <dgm:pt modelId="{B2C06ECC-38C3-4006-B7DC-049B413B52EA}">
      <dgm:prSet phldrT="[Текст]"/>
      <dgm:spPr/>
      <dgm:t>
        <a:bodyPr/>
        <a:lstStyle/>
        <a:p>
          <a:r>
            <a:rPr lang="uk-UA" dirty="0" smtClean="0"/>
            <a:t>психологи: К. </a:t>
          </a:r>
          <a:r>
            <a:rPr lang="uk-UA" dirty="0" err="1" smtClean="0"/>
            <a:t>Абульханова</a:t>
          </a:r>
          <a:r>
            <a:rPr lang="uk-UA" dirty="0" smtClean="0"/>
            <a:t>-Славська , Л. Виготський , А. </a:t>
          </a:r>
          <a:r>
            <a:rPr lang="uk-UA" dirty="0" err="1" smtClean="0"/>
            <a:t>Матюшкін</a:t>
          </a:r>
          <a:r>
            <a:rPr lang="uk-UA" dirty="0" smtClean="0"/>
            <a:t> , В. Н. Тализіна і ін.;</a:t>
          </a:r>
          <a:endParaRPr lang="ru-RU" dirty="0"/>
        </a:p>
      </dgm:t>
    </dgm:pt>
    <dgm:pt modelId="{9050F00B-0092-438F-A3C2-1D9EC1ADD3D1}" type="parTrans" cxnId="{6FCF4C30-48EE-4B03-9565-017B26DFAADA}">
      <dgm:prSet/>
      <dgm:spPr/>
      <dgm:t>
        <a:bodyPr/>
        <a:lstStyle/>
        <a:p>
          <a:endParaRPr lang="ru-RU"/>
        </a:p>
      </dgm:t>
    </dgm:pt>
    <dgm:pt modelId="{88309606-7415-4AC6-911F-F7EB4B3590F2}" type="sibTrans" cxnId="{6FCF4C30-48EE-4B03-9565-017B26DFAADA}">
      <dgm:prSet/>
      <dgm:spPr/>
      <dgm:t>
        <a:bodyPr/>
        <a:lstStyle/>
        <a:p>
          <a:endParaRPr lang="ru-RU"/>
        </a:p>
      </dgm:t>
    </dgm:pt>
    <dgm:pt modelId="{5816D23A-3691-47F0-8A6F-35F92AB475D2}">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dirty="0" smtClean="0"/>
            <a:t>Використання сучасних технологій у навчальному процесі</a:t>
          </a:r>
          <a:endParaRPr lang="ru-RU" dirty="0" smtClean="0"/>
        </a:p>
        <a:p>
          <a:pPr defTabSz="711200">
            <a:lnSpc>
              <a:spcPct val="90000"/>
            </a:lnSpc>
            <a:spcBef>
              <a:spcPct val="0"/>
            </a:spcBef>
            <a:spcAft>
              <a:spcPct val="35000"/>
            </a:spcAft>
          </a:pPr>
          <a:endParaRPr lang="ru-RU" dirty="0"/>
        </a:p>
      </dgm:t>
    </dgm:pt>
    <dgm:pt modelId="{01C43E60-45F6-4AAA-A8A5-77F06EFA4657}" type="parTrans" cxnId="{C2DC9F84-95E7-4EF9-B89C-90BE7F5347B3}">
      <dgm:prSet/>
      <dgm:spPr/>
      <dgm:t>
        <a:bodyPr/>
        <a:lstStyle/>
        <a:p>
          <a:endParaRPr lang="ru-RU"/>
        </a:p>
      </dgm:t>
    </dgm:pt>
    <dgm:pt modelId="{8786D755-B43C-416F-A2BD-7D4193BF0FD4}" type="sibTrans" cxnId="{C2DC9F84-95E7-4EF9-B89C-90BE7F5347B3}">
      <dgm:prSet/>
      <dgm:spPr/>
      <dgm:t>
        <a:bodyPr/>
        <a:lstStyle/>
        <a:p>
          <a:endParaRPr lang="ru-RU"/>
        </a:p>
      </dgm:t>
    </dgm:pt>
    <dgm:pt modelId="{4B02A410-063D-4D55-9A93-0DE402C3668E}">
      <dgm:prSet phldrT="[Текст]"/>
      <dgm:spPr/>
      <dgm:t>
        <a:bodyPr/>
        <a:lstStyle/>
        <a:p>
          <a:r>
            <a:rPr lang="uk-UA" dirty="0" smtClean="0"/>
            <a:t>Застосування сучасних ІТ у навчальному процесі: </a:t>
          </a:r>
          <a:r>
            <a:rPr lang="uk-UA" dirty="0" smtClean="0"/>
            <a:t>Ю. Жук, Н. </a:t>
          </a:r>
          <a:r>
            <a:rPr lang="uk-UA" dirty="0" err="1" smtClean="0"/>
            <a:t>Житєньова</a:t>
          </a:r>
          <a:r>
            <a:rPr lang="uk-UA" dirty="0" smtClean="0"/>
            <a:t> , А. </a:t>
          </a:r>
          <a:r>
            <a:rPr lang="uk-UA" dirty="0" err="1" smtClean="0"/>
            <a:t>Гуржій</a:t>
          </a:r>
          <a:r>
            <a:rPr lang="uk-UA" dirty="0" smtClean="0"/>
            <a:t>, Р. Гуревич, М. </a:t>
          </a:r>
          <a:r>
            <a:rPr lang="uk-UA" dirty="0" err="1" smtClean="0"/>
            <a:t>Кадемія</a:t>
          </a:r>
          <a:r>
            <a:rPr lang="uk-UA" dirty="0" smtClean="0"/>
            <a:t>, Г. </a:t>
          </a:r>
          <a:r>
            <a:rPr lang="uk-UA" dirty="0" err="1" smtClean="0"/>
            <a:t>Козлакова</a:t>
          </a:r>
          <a:r>
            <a:rPr lang="uk-UA" dirty="0" smtClean="0"/>
            <a:t>, В. Заболотний , Т. Тарнавська</a:t>
          </a:r>
          <a:endParaRPr lang="ru-RU" dirty="0"/>
        </a:p>
      </dgm:t>
    </dgm:pt>
    <dgm:pt modelId="{43A8186C-BE35-4E5A-A248-CEC486A969B7}" type="parTrans" cxnId="{167FEB0F-372E-4A33-8067-38E9365D62F5}">
      <dgm:prSet/>
      <dgm:spPr/>
      <dgm:t>
        <a:bodyPr/>
        <a:lstStyle/>
        <a:p>
          <a:endParaRPr lang="ru-RU"/>
        </a:p>
      </dgm:t>
    </dgm:pt>
    <dgm:pt modelId="{2A612F82-C5A1-4578-BFA2-644267122381}" type="sibTrans" cxnId="{167FEB0F-372E-4A33-8067-38E9365D62F5}">
      <dgm:prSet/>
      <dgm:spPr/>
      <dgm:t>
        <a:bodyPr/>
        <a:lstStyle/>
        <a:p>
          <a:endParaRPr lang="ru-RU"/>
        </a:p>
      </dgm:t>
    </dgm:pt>
    <dgm:pt modelId="{003FA782-92DD-4826-9D59-A4816BCA536F}">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dirty="0" smtClean="0"/>
            <a:t>предметні  науково-методичні розробки</a:t>
          </a:r>
          <a:endParaRPr lang="ru-RU" dirty="0" smtClean="0"/>
        </a:p>
        <a:p>
          <a:pPr defTabSz="533400">
            <a:lnSpc>
              <a:spcPct val="90000"/>
            </a:lnSpc>
            <a:spcBef>
              <a:spcPct val="0"/>
            </a:spcBef>
            <a:spcAft>
              <a:spcPct val="35000"/>
            </a:spcAft>
          </a:pPr>
          <a:endParaRPr lang="ru-RU" dirty="0"/>
        </a:p>
      </dgm:t>
    </dgm:pt>
    <dgm:pt modelId="{370EFE8F-D962-4518-9C6A-4B1D6E372F84}" type="parTrans" cxnId="{7BFBDD03-B734-4869-9642-E302174516CE}">
      <dgm:prSet/>
      <dgm:spPr/>
      <dgm:t>
        <a:bodyPr/>
        <a:lstStyle/>
        <a:p>
          <a:endParaRPr lang="ru-RU"/>
        </a:p>
      </dgm:t>
    </dgm:pt>
    <dgm:pt modelId="{905011D6-EA8F-4150-8512-CB0408DF3F46}" type="sibTrans" cxnId="{7BFBDD03-B734-4869-9642-E302174516CE}">
      <dgm:prSet/>
      <dgm:spPr/>
      <dgm:t>
        <a:bodyPr/>
        <a:lstStyle/>
        <a:p>
          <a:endParaRPr lang="ru-RU"/>
        </a:p>
      </dgm:t>
    </dgm:pt>
    <dgm:pt modelId="{E5137D08-B189-45EE-A1A2-08486464558D}">
      <dgm:prSet phldrT="[Текст]"/>
      <dgm:spPr/>
      <dgm:t>
        <a:bodyPr/>
        <a:lstStyle/>
        <a:p>
          <a:r>
            <a:rPr lang="uk-UA" dirty="0" smtClean="0"/>
            <a:t>з фізики: Т. </a:t>
          </a:r>
          <a:r>
            <a:rPr lang="uk-UA" dirty="0" err="1" smtClean="0"/>
            <a:t>Архіпова</a:t>
          </a:r>
          <a:r>
            <a:rPr lang="uk-UA" dirty="0" smtClean="0"/>
            <a:t>, С. Гончаренка, Т. </a:t>
          </a:r>
          <a:r>
            <a:rPr lang="uk-UA" dirty="0" err="1" smtClean="0"/>
            <a:t>Засєкіна</a:t>
          </a:r>
          <a:r>
            <a:rPr lang="uk-UA" dirty="0" smtClean="0"/>
            <a:t>, І. </a:t>
          </a:r>
          <a:r>
            <a:rPr lang="uk-UA" dirty="0" err="1" smtClean="0"/>
            <a:t>Корсун</a:t>
          </a:r>
          <a:r>
            <a:rPr lang="uk-UA" dirty="0" smtClean="0"/>
            <a:t>, Н. Подопригора, К. </a:t>
          </a:r>
          <a:r>
            <a:rPr lang="uk-UA" dirty="0" err="1" smtClean="0"/>
            <a:t>Одарчук</a:t>
          </a:r>
          <a:r>
            <a:rPr lang="uk-UA" dirty="0" smtClean="0"/>
            <a:t>  та ін.</a:t>
          </a:r>
          <a:endParaRPr lang="ru-RU" dirty="0"/>
        </a:p>
      </dgm:t>
    </dgm:pt>
    <dgm:pt modelId="{2D1A4F8D-F244-4D31-BBD4-26862561919F}" type="parTrans" cxnId="{8DF738C1-D257-45D4-80FB-A98A46602F67}">
      <dgm:prSet/>
      <dgm:spPr/>
      <dgm:t>
        <a:bodyPr/>
        <a:lstStyle/>
        <a:p>
          <a:endParaRPr lang="ru-RU"/>
        </a:p>
      </dgm:t>
    </dgm:pt>
    <dgm:pt modelId="{1D90D9A1-51CA-4050-8982-51B87FFA94E9}" type="sibTrans" cxnId="{8DF738C1-D257-45D4-80FB-A98A46602F67}">
      <dgm:prSet/>
      <dgm:spPr/>
      <dgm:t>
        <a:bodyPr/>
        <a:lstStyle/>
        <a:p>
          <a:endParaRPr lang="ru-RU"/>
        </a:p>
      </dgm:t>
    </dgm:pt>
    <dgm:pt modelId="{69AFFEC1-3325-48C2-A5A9-7C972E6FDAD1}">
      <dgm:prSet phldrT="[Текст]"/>
      <dgm:spPr/>
      <dgm:t>
        <a:bodyPr/>
        <a:lstStyle/>
        <a:p>
          <a:r>
            <a:rPr lang="uk-UA" dirty="0" smtClean="0"/>
            <a:t>з біології: В. </a:t>
          </a:r>
          <a:r>
            <a:rPr lang="uk-UA" dirty="0" err="1" smtClean="0"/>
            <a:t>Шулдик</a:t>
          </a:r>
          <a:r>
            <a:rPr lang="uk-UA" dirty="0" smtClean="0"/>
            <a:t> ,Н. Боднар [9],В. Войтенко [14], Т. </a:t>
          </a:r>
          <a:r>
            <a:rPr lang="uk-UA" dirty="0" err="1" smtClean="0"/>
            <a:t>Вороненко</a:t>
          </a:r>
          <a:r>
            <a:rPr lang="uk-UA" dirty="0" smtClean="0"/>
            <a:t> [15] та ін.</a:t>
          </a:r>
          <a:endParaRPr lang="ru-RU" dirty="0"/>
        </a:p>
      </dgm:t>
    </dgm:pt>
    <dgm:pt modelId="{92444A3C-9172-4159-ACB2-BCB0716FA08F}" type="parTrans" cxnId="{FF05CDE5-B98F-46C6-B65C-FDAA60F10CEB}">
      <dgm:prSet/>
      <dgm:spPr/>
      <dgm:t>
        <a:bodyPr/>
        <a:lstStyle/>
        <a:p>
          <a:endParaRPr lang="ru-RU"/>
        </a:p>
      </dgm:t>
    </dgm:pt>
    <dgm:pt modelId="{C354580E-73A6-4C51-A9C4-6831101EDBEE}" type="sibTrans" cxnId="{FF05CDE5-B98F-46C6-B65C-FDAA60F10CEB}">
      <dgm:prSet/>
      <dgm:spPr/>
      <dgm:t>
        <a:bodyPr/>
        <a:lstStyle/>
        <a:p>
          <a:endParaRPr lang="ru-RU"/>
        </a:p>
      </dgm:t>
    </dgm:pt>
    <dgm:pt modelId="{B031D39A-89B8-4037-BAB5-25AA13CAE40A}">
      <dgm:prSet phldrT="[Текст]"/>
      <dgm:spPr/>
      <dgm:t>
        <a:bodyPr/>
        <a:lstStyle/>
        <a:p>
          <a:r>
            <a:rPr lang="uk-UA" dirty="0" smtClean="0"/>
            <a:t> педагоги : (Ш. Амонашвілі , Л. </a:t>
          </a:r>
          <a:r>
            <a:rPr lang="uk-UA" dirty="0" err="1" smtClean="0"/>
            <a:t>Аристова</a:t>
          </a:r>
          <a:r>
            <a:rPr lang="uk-UA" dirty="0" smtClean="0"/>
            <a:t> , В. </a:t>
          </a:r>
          <a:r>
            <a:rPr lang="uk-UA" dirty="0" err="1" smtClean="0"/>
            <a:t>Корнєєв</a:t>
          </a:r>
          <a:r>
            <a:rPr lang="uk-UA" dirty="0" smtClean="0"/>
            <a:t> , Л. Косяк , Н. </a:t>
          </a:r>
          <a:r>
            <a:rPr lang="uk-UA" dirty="0" err="1" smtClean="0"/>
            <a:t>Крохіна</a:t>
          </a:r>
          <a:r>
            <a:rPr lang="uk-UA" dirty="0" smtClean="0"/>
            <a:t> , Т. </a:t>
          </a:r>
          <a:r>
            <a:rPr lang="uk-UA" dirty="0" err="1" smtClean="0"/>
            <a:t>Шамова</a:t>
          </a:r>
          <a:r>
            <a:rPr lang="uk-UA" dirty="0" smtClean="0"/>
            <a:t> та ін. </a:t>
          </a:r>
          <a:endParaRPr lang="ru-RU" dirty="0"/>
        </a:p>
      </dgm:t>
    </dgm:pt>
    <dgm:pt modelId="{E201D5C0-6C17-4207-B055-C3C72617AFEC}" type="parTrans" cxnId="{9D11BEA4-1463-4084-9EAC-21792E50C25C}">
      <dgm:prSet/>
      <dgm:spPr/>
      <dgm:t>
        <a:bodyPr/>
        <a:lstStyle/>
        <a:p>
          <a:endParaRPr lang="ru-RU"/>
        </a:p>
      </dgm:t>
    </dgm:pt>
    <dgm:pt modelId="{3D02C76D-2757-43DB-90EE-5C545A2064C7}" type="sibTrans" cxnId="{9D11BEA4-1463-4084-9EAC-21792E50C25C}">
      <dgm:prSet/>
      <dgm:spPr/>
      <dgm:t>
        <a:bodyPr/>
        <a:lstStyle/>
        <a:p>
          <a:endParaRPr lang="ru-RU"/>
        </a:p>
      </dgm:t>
    </dgm:pt>
    <dgm:pt modelId="{DAF328DC-3508-461A-A1DF-5307B085E87D}">
      <dgm:prSet phldrT="[Текст]"/>
      <dgm:spPr/>
      <dgm:t>
        <a:bodyPr/>
        <a:lstStyle/>
        <a:p>
          <a:r>
            <a:rPr lang="uk-UA" dirty="0" smtClean="0"/>
            <a:t>Проблеми використання мобільних ІТ в освіті : Р. Горбатюк , О. Жуков, І. Голіцина, В. </a:t>
          </a:r>
          <a:r>
            <a:rPr lang="uk-UA" dirty="0" err="1" smtClean="0"/>
            <a:t>Куклєв</a:t>
          </a:r>
          <a:r>
            <a:rPr lang="uk-UA" dirty="0" smtClean="0"/>
            <a:t>, О. Поліщук, С. </a:t>
          </a:r>
          <a:r>
            <a:rPr lang="uk-UA" dirty="0" err="1" smtClean="0"/>
            <a:t>Семеріков</a:t>
          </a:r>
          <a:r>
            <a:rPr lang="uk-UA" dirty="0" smtClean="0"/>
            <a:t>, Н. </a:t>
          </a:r>
          <a:r>
            <a:rPr lang="uk-UA" dirty="0" err="1" smtClean="0"/>
            <a:t>Рашевська</a:t>
          </a:r>
          <a:r>
            <a:rPr lang="uk-UA" dirty="0" smtClean="0"/>
            <a:t>, І. </a:t>
          </a:r>
          <a:r>
            <a:rPr lang="uk-UA" dirty="0" err="1" smtClean="0"/>
            <a:t>Теплицький</a:t>
          </a:r>
          <a:r>
            <a:rPr lang="uk-UA" dirty="0" smtClean="0"/>
            <a:t> , та ін.</a:t>
          </a:r>
          <a:endParaRPr lang="ru-RU" dirty="0"/>
        </a:p>
      </dgm:t>
    </dgm:pt>
    <dgm:pt modelId="{35F386FC-BDC2-449D-9CB1-BA7723F1A1F8}" type="parTrans" cxnId="{DB9B5A50-B196-4878-B6FD-EB0A5A1F26E9}">
      <dgm:prSet/>
      <dgm:spPr/>
      <dgm:t>
        <a:bodyPr/>
        <a:lstStyle/>
        <a:p>
          <a:endParaRPr lang="ru-RU"/>
        </a:p>
      </dgm:t>
    </dgm:pt>
    <dgm:pt modelId="{7335EE1C-E1C1-4CC5-9696-04F86F83267A}" type="sibTrans" cxnId="{DB9B5A50-B196-4878-B6FD-EB0A5A1F26E9}">
      <dgm:prSet/>
      <dgm:spPr/>
      <dgm:t>
        <a:bodyPr/>
        <a:lstStyle/>
        <a:p>
          <a:endParaRPr lang="ru-RU"/>
        </a:p>
      </dgm:t>
    </dgm:pt>
    <dgm:pt modelId="{ACFBFA4C-0039-428C-AD52-40111106EF46}">
      <dgm:prSet phldrT="[Текст]"/>
      <dgm:spPr/>
      <dgm:t>
        <a:bodyPr/>
        <a:lstStyle/>
        <a:p>
          <a:r>
            <a:rPr lang="uk-UA" dirty="0" smtClean="0"/>
            <a:t> з хімії: А. Гарбовий, Н. </a:t>
          </a:r>
          <a:r>
            <a:rPr lang="uk-UA" dirty="0" err="1" smtClean="0"/>
            <a:t>Буринська</a:t>
          </a:r>
          <a:r>
            <a:rPr lang="uk-UA" dirty="0" smtClean="0"/>
            <a:t>, </a:t>
          </a:r>
          <a:r>
            <a:rPr lang="uk-UA" dirty="0" err="1" smtClean="0"/>
            <a:t>Л.Величко</a:t>
          </a:r>
          <a:r>
            <a:rPr lang="uk-UA" dirty="0" smtClean="0"/>
            <a:t>, О. Ярошенко, Л. Сидоренко та ін.</a:t>
          </a:r>
          <a:endParaRPr lang="ru-RU" dirty="0"/>
        </a:p>
      </dgm:t>
    </dgm:pt>
    <dgm:pt modelId="{30E36689-8943-411A-8ACB-C56494033787}" type="parTrans" cxnId="{B95F62F9-D9E1-406C-A03A-E2D4B3A62747}">
      <dgm:prSet/>
      <dgm:spPr/>
      <dgm:t>
        <a:bodyPr/>
        <a:lstStyle/>
        <a:p>
          <a:endParaRPr lang="ru-RU"/>
        </a:p>
      </dgm:t>
    </dgm:pt>
    <dgm:pt modelId="{B8C47D45-B1CA-4168-800E-EE5906D5E733}" type="sibTrans" cxnId="{B95F62F9-D9E1-406C-A03A-E2D4B3A62747}">
      <dgm:prSet/>
      <dgm:spPr/>
      <dgm:t>
        <a:bodyPr/>
        <a:lstStyle/>
        <a:p>
          <a:endParaRPr lang="ru-RU"/>
        </a:p>
      </dgm:t>
    </dgm:pt>
    <dgm:pt modelId="{3F2F820A-8690-4820-BE0D-A55DAF9BC644}" type="pres">
      <dgm:prSet presAssocID="{3E5FAFFA-1D60-4B04-A082-09BF8E6EC09E}" presName="Name0" presStyleCnt="0">
        <dgm:presLayoutVars>
          <dgm:dir/>
          <dgm:animLvl val="lvl"/>
          <dgm:resizeHandles val="exact"/>
        </dgm:presLayoutVars>
      </dgm:prSet>
      <dgm:spPr/>
    </dgm:pt>
    <dgm:pt modelId="{DD336157-FCD0-4F52-9D85-8470E0DB51D1}" type="pres">
      <dgm:prSet presAssocID="{26865562-D539-4EFA-B5C1-589EF97C0DF8}" presName="linNode" presStyleCnt="0"/>
      <dgm:spPr/>
    </dgm:pt>
    <dgm:pt modelId="{C48DC7FC-97FB-41A4-99AC-5F6C50076269}" type="pres">
      <dgm:prSet presAssocID="{26865562-D539-4EFA-B5C1-589EF97C0DF8}" presName="parentText" presStyleLbl="node1" presStyleIdx="0" presStyleCnt="3">
        <dgm:presLayoutVars>
          <dgm:chMax val="1"/>
          <dgm:bulletEnabled val="1"/>
        </dgm:presLayoutVars>
      </dgm:prSet>
      <dgm:spPr/>
    </dgm:pt>
    <dgm:pt modelId="{A00CCCFA-34A0-4150-A1D3-BE8E638603C9}" type="pres">
      <dgm:prSet presAssocID="{26865562-D539-4EFA-B5C1-589EF97C0DF8}" presName="descendantText" presStyleLbl="alignAccFollowNode1" presStyleIdx="0" presStyleCnt="3">
        <dgm:presLayoutVars>
          <dgm:bulletEnabled val="1"/>
        </dgm:presLayoutVars>
      </dgm:prSet>
      <dgm:spPr/>
      <dgm:t>
        <a:bodyPr/>
        <a:lstStyle/>
        <a:p>
          <a:endParaRPr lang="ru-RU"/>
        </a:p>
      </dgm:t>
    </dgm:pt>
    <dgm:pt modelId="{448DB2DB-655F-4772-80D3-47C41CBC0607}" type="pres">
      <dgm:prSet presAssocID="{FDFF20FD-51EF-45D2-8602-1D3EDEA72294}" presName="sp" presStyleCnt="0"/>
      <dgm:spPr/>
    </dgm:pt>
    <dgm:pt modelId="{F1D3C0DF-4404-4DD9-B64E-1B93E152064D}" type="pres">
      <dgm:prSet presAssocID="{5816D23A-3691-47F0-8A6F-35F92AB475D2}" presName="linNode" presStyleCnt="0"/>
      <dgm:spPr/>
    </dgm:pt>
    <dgm:pt modelId="{D375FFE3-ADFA-4795-A1F0-D4B4E5932686}" type="pres">
      <dgm:prSet presAssocID="{5816D23A-3691-47F0-8A6F-35F92AB475D2}" presName="parentText" presStyleLbl="node1" presStyleIdx="1" presStyleCnt="3" custLinFactY="10048" custLinFactNeighborX="1574" custLinFactNeighborY="100000">
        <dgm:presLayoutVars>
          <dgm:chMax val="1"/>
          <dgm:bulletEnabled val="1"/>
        </dgm:presLayoutVars>
      </dgm:prSet>
      <dgm:spPr/>
      <dgm:t>
        <a:bodyPr/>
        <a:lstStyle/>
        <a:p>
          <a:endParaRPr lang="ru-RU"/>
        </a:p>
      </dgm:t>
    </dgm:pt>
    <dgm:pt modelId="{BD727AD9-B7F2-45A6-9A10-54170E5B5D38}" type="pres">
      <dgm:prSet presAssocID="{5816D23A-3691-47F0-8A6F-35F92AB475D2}" presName="descendantText" presStyleLbl="alignAccFollowNode1" presStyleIdx="1" presStyleCnt="3" custLinFactY="30572" custLinFactNeighborX="3809" custLinFactNeighborY="100000">
        <dgm:presLayoutVars>
          <dgm:bulletEnabled val="1"/>
        </dgm:presLayoutVars>
      </dgm:prSet>
      <dgm:spPr/>
      <dgm:t>
        <a:bodyPr/>
        <a:lstStyle/>
        <a:p>
          <a:endParaRPr lang="ru-RU"/>
        </a:p>
      </dgm:t>
    </dgm:pt>
    <dgm:pt modelId="{425719B8-0316-4C8B-B6A8-F6C9BD964BBA}" type="pres">
      <dgm:prSet presAssocID="{8786D755-B43C-416F-A2BD-7D4193BF0FD4}" presName="sp" presStyleCnt="0"/>
      <dgm:spPr/>
    </dgm:pt>
    <dgm:pt modelId="{C1FB4025-D17A-4887-8455-A65D1B18885A}" type="pres">
      <dgm:prSet presAssocID="{003FA782-92DD-4826-9D59-A4816BCA536F}" presName="linNode" presStyleCnt="0"/>
      <dgm:spPr/>
    </dgm:pt>
    <dgm:pt modelId="{BA9BDB97-234C-491B-ADE4-80CB6F0D110A}" type="pres">
      <dgm:prSet presAssocID="{003FA782-92DD-4826-9D59-A4816BCA536F}" presName="parentText" presStyleLbl="node1" presStyleIdx="2" presStyleCnt="3" custLinFactY="-5190" custLinFactNeighborX="-1008" custLinFactNeighborY="-100000">
        <dgm:presLayoutVars>
          <dgm:chMax val="1"/>
          <dgm:bulletEnabled val="1"/>
        </dgm:presLayoutVars>
      </dgm:prSet>
      <dgm:spPr/>
      <dgm:t>
        <a:bodyPr/>
        <a:lstStyle/>
        <a:p>
          <a:endParaRPr lang="ru-RU"/>
        </a:p>
      </dgm:t>
    </dgm:pt>
    <dgm:pt modelId="{EF2A7FAE-F634-4B42-842A-A0213988B57D}" type="pres">
      <dgm:prSet presAssocID="{003FA782-92DD-4826-9D59-A4816BCA536F}" presName="descendantText" presStyleLbl="alignAccFollowNode1" presStyleIdx="2" presStyleCnt="3" custLinFactY="-32963" custLinFactNeighborX="503" custLinFactNeighborY="-100000">
        <dgm:presLayoutVars>
          <dgm:bulletEnabled val="1"/>
        </dgm:presLayoutVars>
      </dgm:prSet>
      <dgm:spPr/>
      <dgm:t>
        <a:bodyPr/>
        <a:lstStyle/>
        <a:p>
          <a:endParaRPr lang="ru-RU"/>
        </a:p>
      </dgm:t>
    </dgm:pt>
  </dgm:ptLst>
  <dgm:cxnLst>
    <dgm:cxn modelId="{B95F62F9-D9E1-406C-A03A-E2D4B3A62747}" srcId="{003FA782-92DD-4826-9D59-A4816BCA536F}" destId="{ACFBFA4C-0039-428C-AD52-40111106EF46}" srcOrd="2" destOrd="0" parTransId="{30E36689-8943-411A-8ACB-C56494033787}" sibTransId="{B8C47D45-B1CA-4168-800E-EE5906D5E733}"/>
    <dgm:cxn modelId="{74E86A59-086C-4574-85C7-BB1C86AAAC4E}" type="presOf" srcId="{B2C06ECC-38C3-4006-B7DC-049B413B52EA}" destId="{A00CCCFA-34A0-4150-A1D3-BE8E638603C9}" srcOrd="0" destOrd="0" presId="urn:microsoft.com/office/officeart/2005/8/layout/vList5"/>
    <dgm:cxn modelId="{95516CF6-F5F6-4D76-BCC5-CC7E963F3B1C}" srcId="{3E5FAFFA-1D60-4B04-A082-09BF8E6EC09E}" destId="{26865562-D539-4EFA-B5C1-589EF97C0DF8}" srcOrd="0" destOrd="0" parTransId="{94D60B9E-6CEE-4A2F-B616-B7646F9F0614}" sibTransId="{FDFF20FD-51EF-45D2-8602-1D3EDEA72294}"/>
    <dgm:cxn modelId="{DB9B5A50-B196-4878-B6FD-EB0A5A1F26E9}" srcId="{5816D23A-3691-47F0-8A6F-35F92AB475D2}" destId="{DAF328DC-3508-461A-A1DF-5307B085E87D}" srcOrd="1" destOrd="0" parTransId="{35F386FC-BDC2-449D-9CB1-BA7723F1A1F8}" sibTransId="{7335EE1C-E1C1-4CC5-9696-04F86F83267A}"/>
    <dgm:cxn modelId="{6FCF4C30-48EE-4B03-9565-017B26DFAADA}" srcId="{26865562-D539-4EFA-B5C1-589EF97C0DF8}" destId="{B2C06ECC-38C3-4006-B7DC-049B413B52EA}" srcOrd="0" destOrd="0" parTransId="{9050F00B-0092-438F-A3C2-1D9EC1ADD3D1}" sibTransId="{88309606-7415-4AC6-911F-F7EB4B3590F2}"/>
    <dgm:cxn modelId="{8DF738C1-D257-45D4-80FB-A98A46602F67}" srcId="{003FA782-92DD-4826-9D59-A4816BCA536F}" destId="{E5137D08-B189-45EE-A1A2-08486464558D}" srcOrd="0" destOrd="0" parTransId="{2D1A4F8D-F244-4D31-BBD4-26862561919F}" sibTransId="{1D90D9A1-51CA-4050-8982-51B87FFA94E9}"/>
    <dgm:cxn modelId="{5A5BEA54-2F7D-4637-8B0F-2F2F4FDB7974}" type="presOf" srcId="{DAF328DC-3508-461A-A1DF-5307B085E87D}" destId="{BD727AD9-B7F2-45A6-9A10-54170E5B5D38}" srcOrd="0" destOrd="1" presId="urn:microsoft.com/office/officeart/2005/8/layout/vList5"/>
    <dgm:cxn modelId="{9D11BEA4-1463-4084-9EAC-21792E50C25C}" srcId="{26865562-D539-4EFA-B5C1-589EF97C0DF8}" destId="{B031D39A-89B8-4037-BAB5-25AA13CAE40A}" srcOrd="1" destOrd="0" parTransId="{E201D5C0-6C17-4207-B055-C3C72617AFEC}" sibTransId="{3D02C76D-2757-43DB-90EE-5C545A2064C7}"/>
    <dgm:cxn modelId="{375367B4-59DB-45E9-94B5-FA47C9B47FB1}" type="presOf" srcId="{4B02A410-063D-4D55-9A93-0DE402C3668E}" destId="{BD727AD9-B7F2-45A6-9A10-54170E5B5D38}" srcOrd="0" destOrd="0" presId="urn:microsoft.com/office/officeart/2005/8/layout/vList5"/>
    <dgm:cxn modelId="{EED82D30-CF85-47E5-BC66-895C6798F6EC}" type="presOf" srcId="{26865562-D539-4EFA-B5C1-589EF97C0DF8}" destId="{C48DC7FC-97FB-41A4-99AC-5F6C50076269}" srcOrd="0" destOrd="0" presId="urn:microsoft.com/office/officeart/2005/8/layout/vList5"/>
    <dgm:cxn modelId="{E5C22301-BFF9-4C41-AD2D-7587612F6D7C}" type="presOf" srcId="{69AFFEC1-3325-48C2-A5A9-7C972E6FDAD1}" destId="{EF2A7FAE-F634-4B42-842A-A0213988B57D}" srcOrd="0" destOrd="1" presId="urn:microsoft.com/office/officeart/2005/8/layout/vList5"/>
    <dgm:cxn modelId="{A422D8A5-599C-434E-8DF2-F738AF9ED60D}" type="presOf" srcId="{E5137D08-B189-45EE-A1A2-08486464558D}" destId="{EF2A7FAE-F634-4B42-842A-A0213988B57D}" srcOrd="0" destOrd="0" presId="urn:microsoft.com/office/officeart/2005/8/layout/vList5"/>
    <dgm:cxn modelId="{32EB70DB-A0D6-4329-B27B-75C2B42A6EF7}" type="presOf" srcId="{ACFBFA4C-0039-428C-AD52-40111106EF46}" destId="{EF2A7FAE-F634-4B42-842A-A0213988B57D}" srcOrd="0" destOrd="2" presId="urn:microsoft.com/office/officeart/2005/8/layout/vList5"/>
    <dgm:cxn modelId="{0306A54C-DD97-45DF-B0FB-A19666E1A0F4}" type="presOf" srcId="{3E5FAFFA-1D60-4B04-A082-09BF8E6EC09E}" destId="{3F2F820A-8690-4820-BE0D-A55DAF9BC644}" srcOrd="0" destOrd="0" presId="urn:microsoft.com/office/officeart/2005/8/layout/vList5"/>
    <dgm:cxn modelId="{692E4327-2545-42A5-80AC-5D0EE17678C9}" type="presOf" srcId="{003FA782-92DD-4826-9D59-A4816BCA536F}" destId="{BA9BDB97-234C-491B-ADE4-80CB6F0D110A}" srcOrd="0" destOrd="0" presId="urn:microsoft.com/office/officeart/2005/8/layout/vList5"/>
    <dgm:cxn modelId="{167FEB0F-372E-4A33-8067-38E9365D62F5}" srcId="{5816D23A-3691-47F0-8A6F-35F92AB475D2}" destId="{4B02A410-063D-4D55-9A93-0DE402C3668E}" srcOrd="0" destOrd="0" parTransId="{43A8186C-BE35-4E5A-A248-CEC486A969B7}" sibTransId="{2A612F82-C5A1-4578-BFA2-644267122381}"/>
    <dgm:cxn modelId="{FF05CDE5-B98F-46C6-B65C-FDAA60F10CEB}" srcId="{003FA782-92DD-4826-9D59-A4816BCA536F}" destId="{69AFFEC1-3325-48C2-A5A9-7C972E6FDAD1}" srcOrd="1" destOrd="0" parTransId="{92444A3C-9172-4159-ACB2-BCB0716FA08F}" sibTransId="{C354580E-73A6-4C51-A9C4-6831101EDBEE}"/>
    <dgm:cxn modelId="{C2DC9F84-95E7-4EF9-B89C-90BE7F5347B3}" srcId="{3E5FAFFA-1D60-4B04-A082-09BF8E6EC09E}" destId="{5816D23A-3691-47F0-8A6F-35F92AB475D2}" srcOrd="1" destOrd="0" parTransId="{01C43E60-45F6-4AAA-A8A5-77F06EFA4657}" sibTransId="{8786D755-B43C-416F-A2BD-7D4193BF0FD4}"/>
    <dgm:cxn modelId="{C11BE44B-1FC8-4003-A1F7-A8A2D43177C1}" type="presOf" srcId="{B031D39A-89B8-4037-BAB5-25AA13CAE40A}" destId="{A00CCCFA-34A0-4150-A1D3-BE8E638603C9}" srcOrd="0" destOrd="1" presId="urn:microsoft.com/office/officeart/2005/8/layout/vList5"/>
    <dgm:cxn modelId="{9B291D03-0DED-4ECC-BA38-F75041D24928}" type="presOf" srcId="{5816D23A-3691-47F0-8A6F-35F92AB475D2}" destId="{D375FFE3-ADFA-4795-A1F0-D4B4E5932686}" srcOrd="0" destOrd="0" presId="urn:microsoft.com/office/officeart/2005/8/layout/vList5"/>
    <dgm:cxn modelId="{7BFBDD03-B734-4869-9642-E302174516CE}" srcId="{3E5FAFFA-1D60-4B04-A082-09BF8E6EC09E}" destId="{003FA782-92DD-4826-9D59-A4816BCA536F}" srcOrd="2" destOrd="0" parTransId="{370EFE8F-D962-4518-9C6A-4B1D6E372F84}" sibTransId="{905011D6-EA8F-4150-8512-CB0408DF3F46}"/>
    <dgm:cxn modelId="{F97BD560-0E78-4EAD-A515-CCF5BD272E43}" type="presParOf" srcId="{3F2F820A-8690-4820-BE0D-A55DAF9BC644}" destId="{DD336157-FCD0-4F52-9D85-8470E0DB51D1}" srcOrd="0" destOrd="0" presId="urn:microsoft.com/office/officeart/2005/8/layout/vList5"/>
    <dgm:cxn modelId="{7F007169-B350-4321-B6EF-653C7D85E68E}" type="presParOf" srcId="{DD336157-FCD0-4F52-9D85-8470E0DB51D1}" destId="{C48DC7FC-97FB-41A4-99AC-5F6C50076269}" srcOrd="0" destOrd="0" presId="urn:microsoft.com/office/officeart/2005/8/layout/vList5"/>
    <dgm:cxn modelId="{9FCFE4BD-CC1D-4212-AF08-D697E68817D9}" type="presParOf" srcId="{DD336157-FCD0-4F52-9D85-8470E0DB51D1}" destId="{A00CCCFA-34A0-4150-A1D3-BE8E638603C9}" srcOrd="1" destOrd="0" presId="urn:microsoft.com/office/officeart/2005/8/layout/vList5"/>
    <dgm:cxn modelId="{E8BB708F-BB29-4E67-BC27-C1676AE95FEC}" type="presParOf" srcId="{3F2F820A-8690-4820-BE0D-A55DAF9BC644}" destId="{448DB2DB-655F-4772-80D3-47C41CBC0607}" srcOrd="1" destOrd="0" presId="urn:microsoft.com/office/officeart/2005/8/layout/vList5"/>
    <dgm:cxn modelId="{900FEB20-8FCD-4E2A-B692-1406B7D5944F}" type="presParOf" srcId="{3F2F820A-8690-4820-BE0D-A55DAF9BC644}" destId="{F1D3C0DF-4404-4DD9-B64E-1B93E152064D}" srcOrd="2" destOrd="0" presId="urn:microsoft.com/office/officeart/2005/8/layout/vList5"/>
    <dgm:cxn modelId="{5A688988-FE35-407B-8C36-F1FFA98C0F7F}" type="presParOf" srcId="{F1D3C0DF-4404-4DD9-B64E-1B93E152064D}" destId="{D375FFE3-ADFA-4795-A1F0-D4B4E5932686}" srcOrd="0" destOrd="0" presId="urn:microsoft.com/office/officeart/2005/8/layout/vList5"/>
    <dgm:cxn modelId="{5E9830D8-464C-4A9D-B43B-C11AEB4946ED}" type="presParOf" srcId="{F1D3C0DF-4404-4DD9-B64E-1B93E152064D}" destId="{BD727AD9-B7F2-45A6-9A10-54170E5B5D38}" srcOrd="1" destOrd="0" presId="urn:microsoft.com/office/officeart/2005/8/layout/vList5"/>
    <dgm:cxn modelId="{B6EE15A6-40BD-4D88-A69B-0E5F44A293A1}" type="presParOf" srcId="{3F2F820A-8690-4820-BE0D-A55DAF9BC644}" destId="{425719B8-0316-4C8B-B6A8-F6C9BD964BBA}" srcOrd="3" destOrd="0" presId="urn:microsoft.com/office/officeart/2005/8/layout/vList5"/>
    <dgm:cxn modelId="{C2B42940-5D4E-4919-8E52-91732CB82651}" type="presParOf" srcId="{3F2F820A-8690-4820-BE0D-A55DAF9BC644}" destId="{C1FB4025-D17A-4887-8455-A65D1B18885A}" srcOrd="4" destOrd="0" presId="urn:microsoft.com/office/officeart/2005/8/layout/vList5"/>
    <dgm:cxn modelId="{EF945997-5215-42BD-A9E5-7B74103082F3}" type="presParOf" srcId="{C1FB4025-D17A-4887-8455-A65D1B18885A}" destId="{BA9BDB97-234C-491B-ADE4-80CB6F0D110A}" srcOrd="0" destOrd="0" presId="urn:microsoft.com/office/officeart/2005/8/layout/vList5"/>
    <dgm:cxn modelId="{607D2C01-2997-42E4-B664-75E69FDED41D}" type="presParOf" srcId="{C1FB4025-D17A-4887-8455-A65D1B18885A}" destId="{EF2A7FAE-F634-4B42-842A-A0213988B5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94949C7-2BB6-460A-902D-39C9901B6952}"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ru-RU"/>
        </a:p>
      </dgm:t>
    </dgm:pt>
    <dgm:pt modelId="{82A46C1E-2140-45FA-AF6B-AEDDF2C66BB3}">
      <dgm:prSet/>
      <dgm:spPr>
        <a:solidFill>
          <a:schemeClr val="accent1">
            <a:lumMod val="40000"/>
            <a:lumOff val="60000"/>
          </a:schemeClr>
        </a:solidFill>
      </dgm:spPr>
      <dgm:t>
        <a:bodyPr/>
        <a:lstStyle/>
        <a:p>
          <a:r>
            <a:rPr lang="uk-UA" dirty="0" smtClean="0">
              <a:solidFill>
                <a:schemeClr val="tx1"/>
              </a:solidFill>
            </a:rPr>
            <a:t>В освітньому процесі  підвищення пізнавального інтересу розглядають як засіб активізації пізнавальної діяльності, ефективний інструмент, який робить процес навчання привабливим</a:t>
          </a:r>
          <a:endParaRPr lang="ru-RU" dirty="0">
            <a:solidFill>
              <a:schemeClr val="tx1"/>
            </a:solidFill>
          </a:endParaRPr>
        </a:p>
      </dgm:t>
    </dgm:pt>
    <dgm:pt modelId="{65F9D271-4F97-4F0A-952D-28290868C9BC}" type="parTrans" cxnId="{E88A2D6D-7F15-4535-83D7-AA0922388607}">
      <dgm:prSet/>
      <dgm:spPr/>
      <dgm:t>
        <a:bodyPr/>
        <a:lstStyle/>
        <a:p>
          <a:endParaRPr lang="ru-RU"/>
        </a:p>
      </dgm:t>
    </dgm:pt>
    <dgm:pt modelId="{B4D358CD-EE73-4B0E-92F8-86DCA137F8ED}" type="sibTrans" cxnId="{E88A2D6D-7F15-4535-83D7-AA0922388607}">
      <dgm:prSet/>
      <dgm:spPr/>
      <dgm:t>
        <a:bodyPr/>
        <a:lstStyle/>
        <a:p>
          <a:endParaRPr lang="ru-RU"/>
        </a:p>
      </dgm:t>
    </dgm:pt>
    <dgm:pt modelId="{9CE8DB06-8B2F-48E0-A84E-3653E792C9DF}">
      <dgm:prSet/>
      <dgm:spPr>
        <a:solidFill>
          <a:schemeClr val="accent1">
            <a:lumMod val="40000"/>
            <a:lumOff val="60000"/>
          </a:schemeClr>
        </a:solidFill>
      </dgm:spPr>
      <dgm:t>
        <a:bodyPr/>
        <a:lstStyle/>
        <a:p>
          <a:r>
            <a:rPr lang="uk-UA" dirty="0" smtClean="0">
              <a:solidFill>
                <a:schemeClr val="tx1"/>
              </a:solidFill>
            </a:rPr>
            <a:t>Інформаційні технології забезпечують економію часу під час уроку, підвищену мотивацію до навчання; інтегрований підхід, можливість формування комунікативної компетенції учнів</a:t>
          </a:r>
          <a:endParaRPr lang="ru-RU" dirty="0">
            <a:solidFill>
              <a:schemeClr val="tx1"/>
            </a:solidFill>
          </a:endParaRPr>
        </a:p>
      </dgm:t>
    </dgm:pt>
    <dgm:pt modelId="{81955EFB-DBF7-4C4F-A68F-6E137C93793C}" type="parTrans" cxnId="{1CA3EB09-BA5C-4B86-B13F-F4468E7190CF}">
      <dgm:prSet/>
      <dgm:spPr/>
      <dgm:t>
        <a:bodyPr/>
        <a:lstStyle/>
        <a:p>
          <a:endParaRPr lang="ru-RU"/>
        </a:p>
      </dgm:t>
    </dgm:pt>
    <dgm:pt modelId="{C738CCCA-4E78-4B54-BCDB-CB822BC03A62}" type="sibTrans" cxnId="{1CA3EB09-BA5C-4B86-B13F-F4468E7190CF}">
      <dgm:prSet/>
      <dgm:spPr/>
      <dgm:t>
        <a:bodyPr/>
        <a:lstStyle/>
        <a:p>
          <a:endParaRPr lang="ru-RU"/>
        </a:p>
      </dgm:t>
    </dgm:pt>
    <dgm:pt modelId="{86ADBD91-15B9-408C-BE03-B7E4A7770F56}">
      <dgm:prSet/>
      <dgm:spPr>
        <a:solidFill>
          <a:schemeClr val="accent1">
            <a:lumMod val="40000"/>
            <a:lumOff val="60000"/>
          </a:schemeClr>
        </a:solidFill>
      </dgm:spPr>
      <dgm:t>
        <a:bodyPr/>
        <a:lstStyle/>
        <a:p>
          <a:r>
            <a:rPr lang="uk-UA" dirty="0" smtClean="0">
              <a:solidFill>
                <a:schemeClr val="tx1"/>
              </a:solidFill>
            </a:rPr>
            <a:t>У старшому шкільному віці спостерігається поступовий перехід до цілеспрямованого здійснення , досягнення учнем вищих рівнів її сформованості – самостійного і творчого</a:t>
          </a:r>
          <a:endParaRPr lang="ru-RU" dirty="0">
            <a:solidFill>
              <a:schemeClr val="tx1"/>
            </a:solidFill>
          </a:endParaRPr>
        </a:p>
      </dgm:t>
    </dgm:pt>
    <dgm:pt modelId="{826AE691-CF9C-4D79-A2EB-207E32181DC3}" type="parTrans" cxnId="{D7770B70-05F5-4A98-80D8-428181E25C8A}">
      <dgm:prSet/>
      <dgm:spPr/>
      <dgm:t>
        <a:bodyPr/>
        <a:lstStyle/>
        <a:p>
          <a:endParaRPr lang="ru-RU"/>
        </a:p>
      </dgm:t>
    </dgm:pt>
    <dgm:pt modelId="{A273160D-99C8-4176-965D-4B1C708EE562}" type="sibTrans" cxnId="{D7770B70-05F5-4A98-80D8-428181E25C8A}">
      <dgm:prSet/>
      <dgm:spPr/>
      <dgm:t>
        <a:bodyPr/>
        <a:lstStyle/>
        <a:p>
          <a:endParaRPr lang="ru-RU"/>
        </a:p>
      </dgm:t>
    </dgm:pt>
    <dgm:pt modelId="{2F103555-5281-4D56-AD15-76621909C79B}" type="pres">
      <dgm:prSet presAssocID="{594949C7-2BB6-460A-902D-39C9901B6952}" presName="diagram" presStyleCnt="0">
        <dgm:presLayoutVars>
          <dgm:dir/>
          <dgm:resizeHandles val="exact"/>
        </dgm:presLayoutVars>
      </dgm:prSet>
      <dgm:spPr/>
    </dgm:pt>
    <dgm:pt modelId="{86414B7D-437B-4B95-90BD-260DDC0E76A1}" type="pres">
      <dgm:prSet presAssocID="{9CE8DB06-8B2F-48E0-A84E-3653E792C9DF}" presName="node" presStyleLbl="node1" presStyleIdx="0" presStyleCnt="3" custScaleX="79844" custScaleY="84196" custLinFactX="8514" custLinFactNeighborX="100000" custLinFactNeighborY="-7153">
        <dgm:presLayoutVars>
          <dgm:bulletEnabled val="1"/>
        </dgm:presLayoutVars>
      </dgm:prSet>
      <dgm:spPr/>
      <dgm:t>
        <a:bodyPr/>
        <a:lstStyle/>
        <a:p>
          <a:endParaRPr lang="ru-RU"/>
        </a:p>
      </dgm:t>
    </dgm:pt>
    <dgm:pt modelId="{B8A66849-3557-4B69-AE4F-E6C64F089186}" type="pres">
      <dgm:prSet presAssocID="{C738CCCA-4E78-4B54-BCDB-CB822BC03A62}" presName="sibTrans" presStyleCnt="0"/>
      <dgm:spPr/>
    </dgm:pt>
    <dgm:pt modelId="{A3A0AAA0-4D67-4CF5-88F7-83A2E2F3001C}" type="pres">
      <dgm:prSet presAssocID="{82A46C1E-2140-45FA-AF6B-AEDDF2C66BB3}" presName="node" presStyleLbl="node1" presStyleIdx="1" presStyleCnt="3" custScaleX="97680" custScaleY="79140" custLinFactX="-100000" custLinFactNeighborX="-120104" custLinFactNeighborY="-73697">
        <dgm:presLayoutVars>
          <dgm:bulletEnabled val="1"/>
        </dgm:presLayoutVars>
      </dgm:prSet>
      <dgm:spPr/>
      <dgm:t>
        <a:bodyPr/>
        <a:lstStyle/>
        <a:p>
          <a:endParaRPr lang="ru-RU"/>
        </a:p>
      </dgm:t>
    </dgm:pt>
    <dgm:pt modelId="{31EAFB55-DFC4-4886-8236-11778BDCBD0A}" type="pres">
      <dgm:prSet presAssocID="{B4D358CD-EE73-4B0E-92F8-86DCA137F8ED}" presName="sibTrans" presStyleCnt="0"/>
      <dgm:spPr/>
    </dgm:pt>
    <dgm:pt modelId="{BFE007D7-2700-4593-8AB7-422908F6B1E8}" type="pres">
      <dgm:prSet presAssocID="{86ADBD91-15B9-408C-BE03-B7E4A7770F56}" presName="node" presStyleLbl="node1" presStyleIdx="2" presStyleCnt="3" custScaleX="93307" custScaleY="80230" custLinFactNeighborX="26344" custLinFactNeighborY="-16187">
        <dgm:presLayoutVars>
          <dgm:bulletEnabled val="1"/>
        </dgm:presLayoutVars>
      </dgm:prSet>
      <dgm:spPr/>
      <dgm:t>
        <a:bodyPr/>
        <a:lstStyle/>
        <a:p>
          <a:endParaRPr lang="ru-RU"/>
        </a:p>
      </dgm:t>
    </dgm:pt>
  </dgm:ptLst>
  <dgm:cxnLst>
    <dgm:cxn modelId="{D7770B70-05F5-4A98-80D8-428181E25C8A}" srcId="{594949C7-2BB6-460A-902D-39C9901B6952}" destId="{86ADBD91-15B9-408C-BE03-B7E4A7770F56}" srcOrd="2" destOrd="0" parTransId="{826AE691-CF9C-4D79-A2EB-207E32181DC3}" sibTransId="{A273160D-99C8-4176-965D-4B1C708EE562}"/>
    <dgm:cxn modelId="{75085B2F-63B2-41F3-A121-63F426EA97B4}" type="presOf" srcId="{9CE8DB06-8B2F-48E0-A84E-3653E792C9DF}" destId="{86414B7D-437B-4B95-90BD-260DDC0E76A1}" srcOrd="0" destOrd="0" presId="urn:microsoft.com/office/officeart/2005/8/layout/default"/>
    <dgm:cxn modelId="{86939981-21F6-4B17-AD9A-6E92489B67F4}" type="presOf" srcId="{86ADBD91-15B9-408C-BE03-B7E4A7770F56}" destId="{BFE007D7-2700-4593-8AB7-422908F6B1E8}" srcOrd="0" destOrd="0" presId="urn:microsoft.com/office/officeart/2005/8/layout/default"/>
    <dgm:cxn modelId="{913D7F5C-644C-4401-BE66-1A9A11B59A6E}" type="presOf" srcId="{594949C7-2BB6-460A-902D-39C9901B6952}" destId="{2F103555-5281-4D56-AD15-76621909C79B}" srcOrd="0" destOrd="0" presId="urn:microsoft.com/office/officeart/2005/8/layout/default"/>
    <dgm:cxn modelId="{1CA3EB09-BA5C-4B86-B13F-F4468E7190CF}" srcId="{594949C7-2BB6-460A-902D-39C9901B6952}" destId="{9CE8DB06-8B2F-48E0-A84E-3653E792C9DF}" srcOrd="0" destOrd="0" parTransId="{81955EFB-DBF7-4C4F-A68F-6E137C93793C}" sibTransId="{C738CCCA-4E78-4B54-BCDB-CB822BC03A62}"/>
    <dgm:cxn modelId="{B975348B-FDBC-4BEE-9A29-85487ACC0094}" type="presOf" srcId="{82A46C1E-2140-45FA-AF6B-AEDDF2C66BB3}" destId="{A3A0AAA0-4D67-4CF5-88F7-83A2E2F3001C}" srcOrd="0" destOrd="0" presId="urn:microsoft.com/office/officeart/2005/8/layout/default"/>
    <dgm:cxn modelId="{E88A2D6D-7F15-4535-83D7-AA0922388607}" srcId="{594949C7-2BB6-460A-902D-39C9901B6952}" destId="{82A46C1E-2140-45FA-AF6B-AEDDF2C66BB3}" srcOrd="1" destOrd="0" parTransId="{65F9D271-4F97-4F0A-952D-28290868C9BC}" sibTransId="{B4D358CD-EE73-4B0E-92F8-86DCA137F8ED}"/>
    <dgm:cxn modelId="{3F6B0347-F50F-4872-A777-B6212B2AA3BA}" type="presParOf" srcId="{2F103555-5281-4D56-AD15-76621909C79B}" destId="{86414B7D-437B-4B95-90BD-260DDC0E76A1}" srcOrd="0" destOrd="0" presId="urn:microsoft.com/office/officeart/2005/8/layout/default"/>
    <dgm:cxn modelId="{F19AA69B-B79D-4774-B96E-88519C4F6BF0}" type="presParOf" srcId="{2F103555-5281-4D56-AD15-76621909C79B}" destId="{B8A66849-3557-4B69-AE4F-E6C64F089186}" srcOrd="1" destOrd="0" presId="urn:microsoft.com/office/officeart/2005/8/layout/default"/>
    <dgm:cxn modelId="{6FCE8B1A-90E1-40BA-92F1-78283660EFA1}" type="presParOf" srcId="{2F103555-5281-4D56-AD15-76621909C79B}" destId="{A3A0AAA0-4D67-4CF5-88F7-83A2E2F3001C}" srcOrd="2" destOrd="0" presId="urn:microsoft.com/office/officeart/2005/8/layout/default"/>
    <dgm:cxn modelId="{AB4C5EEE-0C72-41C5-956C-B7C4C31311B5}" type="presParOf" srcId="{2F103555-5281-4D56-AD15-76621909C79B}" destId="{31EAFB55-DFC4-4886-8236-11778BDCBD0A}" srcOrd="3" destOrd="0" presId="urn:microsoft.com/office/officeart/2005/8/layout/default"/>
    <dgm:cxn modelId="{30A403B0-487B-4E46-85BD-9DD30C37D99B}" type="presParOf" srcId="{2F103555-5281-4D56-AD15-76621909C79B}" destId="{BFE007D7-2700-4593-8AB7-422908F6B1E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05A8999-C807-4FEB-9720-367A99D661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183A0611-F21D-47D8-B6C8-CE800C1F8561}">
      <dgm:prSet phldrT="[Текст]">
        <dgm:style>
          <a:lnRef idx="1">
            <a:schemeClr val="accent4"/>
          </a:lnRef>
          <a:fillRef idx="2">
            <a:schemeClr val="accent4"/>
          </a:fillRef>
          <a:effectRef idx="1">
            <a:schemeClr val="accent4"/>
          </a:effectRef>
          <a:fontRef idx="minor">
            <a:schemeClr val="dk1"/>
          </a:fontRef>
        </dgm:style>
      </dgm:prSet>
      <dgm:spPr/>
      <dgm:t>
        <a:bodyPr/>
        <a:lstStyle/>
        <a:p>
          <a:r>
            <a:rPr lang="uk-UA" i="1" dirty="0" smtClean="0"/>
            <a:t>Методологічний складник</a:t>
          </a:r>
          <a:r>
            <a:rPr lang="uk-UA" dirty="0" smtClean="0"/>
            <a:t> </a:t>
          </a:r>
          <a:endParaRPr lang="ru-RU" dirty="0"/>
        </a:p>
      </dgm:t>
    </dgm:pt>
    <dgm:pt modelId="{5CB2579A-B3C0-473F-936F-DF7B1CF84B88}" type="parTrans" cxnId="{2A38ADCB-8566-489B-A8E6-364F35DB8B4E}">
      <dgm:prSet/>
      <dgm:spPr/>
      <dgm:t>
        <a:bodyPr/>
        <a:lstStyle/>
        <a:p>
          <a:endParaRPr lang="ru-RU"/>
        </a:p>
      </dgm:t>
    </dgm:pt>
    <dgm:pt modelId="{7D22C5BA-7294-4493-9ABE-A987208BC742}" type="sibTrans" cxnId="{2A38ADCB-8566-489B-A8E6-364F35DB8B4E}">
      <dgm:prSet/>
      <dgm:spPr/>
      <dgm:t>
        <a:bodyPr/>
        <a:lstStyle/>
        <a:p>
          <a:endParaRPr lang="ru-RU"/>
        </a:p>
      </dgm:t>
    </dgm:pt>
    <dgm:pt modelId="{8A283D8A-1A1F-4848-9160-9C955B2CC641}">
      <dgm:prSet phldrT="[Текст]">
        <dgm:style>
          <a:lnRef idx="1">
            <a:schemeClr val="accent4"/>
          </a:lnRef>
          <a:fillRef idx="2">
            <a:schemeClr val="accent4"/>
          </a:fillRef>
          <a:effectRef idx="1">
            <a:schemeClr val="accent4"/>
          </a:effectRef>
          <a:fontRef idx="minor">
            <a:schemeClr val="dk1"/>
          </a:fontRef>
        </dgm:style>
      </dgm:prSet>
      <dgm:spPr/>
      <dgm:t>
        <a:bodyPr/>
        <a:lstStyle/>
        <a:p>
          <a:r>
            <a:rPr lang="uk-UA" i="1" dirty="0" smtClean="0"/>
            <a:t>Цільовий складник</a:t>
          </a:r>
          <a:r>
            <a:rPr lang="uk-UA" dirty="0" smtClean="0"/>
            <a:t> </a:t>
          </a:r>
          <a:endParaRPr lang="ru-RU" dirty="0"/>
        </a:p>
      </dgm:t>
    </dgm:pt>
    <dgm:pt modelId="{23E9D4BA-DC95-4334-A39F-741E62382390}" type="parTrans" cxnId="{34E471E2-374B-4BFC-80DF-2A6082D705EB}">
      <dgm:prSet/>
      <dgm:spPr/>
      <dgm:t>
        <a:bodyPr/>
        <a:lstStyle/>
        <a:p>
          <a:endParaRPr lang="ru-RU"/>
        </a:p>
      </dgm:t>
    </dgm:pt>
    <dgm:pt modelId="{11BBC9DD-E3E4-4336-85ED-6C9FEE05AE76}" type="sibTrans" cxnId="{34E471E2-374B-4BFC-80DF-2A6082D705EB}">
      <dgm:prSet/>
      <dgm:spPr/>
      <dgm:t>
        <a:bodyPr/>
        <a:lstStyle/>
        <a:p>
          <a:endParaRPr lang="ru-RU"/>
        </a:p>
      </dgm:t>
    </dgm:pt>
    <dgm:pt modelId="{9058CFBD-0250-4B84-94F4-D6C945318363}">
      <dgm:prSet phldrT="[Текст]">
        <dgm:style>
          <a:lnRef idx="1">
            <a:schemeClr val="accent4"/>
          </a:lnRef>
          <a:fillRef idx="2">
            <a:schemeClr val="accent4"/>
          </a:fillRef>
          <a:effectRef idx="1">
            <a:schemeClr val="accent4"/>
          </a:effectRef>
          <a:fontRef idx="minor">
            <a:schemeClr val="dk1"/>
          </a:fontRef>
        </dgm:style>
      </dgm:prSet>
      <dgm:spPr/>
      <dgm:t>
        <a:bodyPr/>
        <a:lstStyle/>
        <a:p>
          <a:r>
            <a:rPr lang="uk-UA" i="1" dirty="0" smtClean="0"/>
            <a:t>Змістовий складник</a:t>
          </a:r>
          <a:r>
            <a:rPr lang="uk-UA" dirty="0" smtClean="0"/>
            <a:t> </a:t>
          </a:r>
          <a:endParaRPr lang="ru-RU" dirty="0"/>
        </a:p>
      </dgm:t>
    </dgm:pt>
    <dgm:pt modelId="{08C189E7-76C9-424C-8F3F-BA4BE4B8A6C1}" type="parTrans" cxnId="{7E97820E-C884-488D-9494-12A11CC1B5F7}">
      <dgm:prSet/>
      <dgm:spPr/>
      <dgm:t>
        <a:bodyPr/>
        <a:lstStyle/>
        <a:p>
          <a:endParaRPr lang="ru-RU"/>
        </a:p>
      </dgm:t>
    </dgm:pt>
    <dgm:pt modelId="{9FE41A87-EF1E-4BEC-8B35-9D61C71E5B76}" type="sibTrans" cxnId="{7E97820E-C884-488D-9494-12A11CC1B5F7}">
      <dgm:prSet/>
      <dgm:spPr/>
      <dgm:t>
        <a:bodyPr/>
        <a:lstStyle/>
        <a:p>
          <a:endParaRPr lang="ru-RU"/>
        </a:p>
      </dgm:t>
    </dgm:pt>
    <dgm:pt modelId="{68FDBC36-5881-4836-B586-DCD7E9D6C780}">
      <dgm:prSet phldrT="[Текст]">
        <dgm:style>
          <a:lnRef idx="1">
            <a:schemeClr val="accent4"/>
          </a:lnRef>
          <a:fillRef idx="2">
            <a:schemeClr val="accent4"/>
          </a:fillRef>
          <a:effectRef idx="1">
            <a:schemeClr val="accent4"/>
          </a:effectRef>
          <a:fontRef idx="minor">
            <a:schemeClr val="dk1"/>
          </a:fontRef>
        </dgm:style>
      </dgm:prSet>
      <dgm:spPr/>
      <dgm:t>
        <a:bodyPr/>
        <a:lstStyle/>
        <a:p>
          <a:r>
            <a:rPr lang="uk-UA" i="1" dirty="0" smtClean="0"/>
            <a:t>Процесуальний складник </a:t>
          </a:r>
          <a:endParaRPr lang="ru-RU" dirty="0"/>
        </a:p>
      </dgm:t>
    </dgm:pt>
    <dgm:pt modelId="{E3436FBC-9AF8-4188-9512-E8DC0BA3BCA5}" type="parTrans" cxnId="{8451A9EA-1FB5-474D-AB0A-C2CC33F16370}">
      <dgm:prSet/>
      <dgm:spPr/>
      <dgm:t>
        <a:bodyPr/>
        <a:lstStyle/>
        <a:p>
          <a:endParaRPr lang="ru-RU"/>
        </a:p>
      </dgm:t>
    </dgm:pt>
    <dgm:pt modelId="{1243FB0F-6769-42AA-B8D5-994B8B951039}" type="sibTrans" cxnId="{8451A9EA-1FB5-474D-AB0A-C2CC33F16370}">
      <dgm:prSet/>
      <dgm:spPr/>
      <dgm:t>
        <a:bodyPr/>
        <a:lstStyle/>
        <a:p>
          <a:endParaRPr lang="ru-RU"/>
        </a:p>
      </dgm:t>
    </dgm:pt>
    <dgm:pt modelId="{AAE5A8F9-C7B8-47EA-8D5A-7179E93A41FA}">
      <dgm:prSet>
        <dgm:style>
          <a:lnRef idx="1">
            <a:schemeClr val="accent4"/>
          </a:lnRef>
          <a:fillRef idx="2">
            <a:schemeClr val="accent4"/>
          </a:fillRef>
          <a:effectRef idx="1">
            <a:schemeClr val="accent4"/>
          </a:effectRef>
          <a:fontRef idx="minor">
            <a:schemeClr val="dk1"/>
          </a:fontRef>
        </dgm:style>
      </dgm:prSet>
      <dgm:spPr/>
      <dgm:t>
        <a:bodyPr/>
        <a:lstStyle/>
        <a:p>
          <a:r>
            <a:rPr lang="uk-UA" i="1" dirty="0" smtClean="0"/>
            <a:t>Нормативний складник</a:t>
          </a:r>
          <a:r>
            <a:rPr lang="uk-UA" dirty="0" smtClean="0"/>
            <a:t> </a:t>
          </a:r>
          <a:endParaRPr lang="ru-RU" dirty="0"/>
        </a:p>
      </dgm:t>
    </dgm:pt>
    <dgm:pt modelId="{3A13A67E-0A8B-4295-9F55-76935090D302}" type="parTrans" cxnId="{B76CEE39-8DF4-413C-BD42-DD0FDAB7F05F}">
      <dgm:prSet/>
      <dgm:spPr/>
      <dgm:t>
        <a:bodyPr/>
        <a:lstStyle/>
        <a:p>
          <a:endParaRPr lang="ru-RU"/>
        </a:p>
      </dgm:t>
    </dgm:pt>
    <dgm:pt modelId="{6C23CBE0-CCD1-4537-B1D9-C0C73FD498A9}" type="sibTrans" cxnId="{B76CEE39-8DF4-413C-BD42-DD0FDAB7F05F}">
      <dgm:prSet/>
      <dgm:spPr/>
      <dgm:t>
        <a:bodyPr/>
        <a:lstStyle/>
        <a:p>
          <a:endParaRPr lang="ru-RU"/>
        </a:p>
      </dgm:t>
    </dgm:pt>
    <dgm:pt modelId="{4988F7BF-FC64-4F6B-B5BC-6391E8C71B1D}">
      <dgm:prSet>
        <dgm:style>
          <a:lnRef idx="1">
            <a:schemeClr val="accent4"/>
          </a:lnRef>
          <a:fillRef idx="2">
            <a:schemeClr val="accent4"/>
          </a:fillRef>
          <a:effectRef idx="1">
            <a:schemeClr val="accent4"/>
          </a:effectRef>
          <a:fontRef idx="minor">
            <a:schemeClr val="dk1"/>
          </a:fontRef>
        </dgm:style>
      </dgm:prSet>
      <dgm:spPr/>
      <dgm:t>
        <a:bodyPr/>
        <a:lstStyle/>
        <a:p>
          <a:r>
            <a:rPr lang="uk-UA" i="1" dirty="0" err="1" smtClean="0"/>
            <a:t>Критеріальний</a:t>
          </a:r>
          <a:r>
            <a:rPr lang="uk-UA" i="1" dirty="0" smtClean="0"/>
            <a:t> складник </a:t>
          </a:r>
          <a:endParaRPr lang="ru-RU" dirty="0"/>
        </a:p>
      </dgm:t>
    </dgm:pt>
    <dgm:pt modelId="{337EDFBC-83F0-4B3C-A896-2E40C6EBBAFF}" type="parTrans" cxnId="{3D6859CF-0301-402D-8492-7F3F33CD7FF8}">
      <dgm:prSet/>
      <dgm:spPr/>
      <dgm:t>
        <a:bodyPr/>
        <a:lstStyle/>
        <a:p>
          <a:endParaRPr lang="ru-RU"/>
        </a:p>
      </dgm:t>
    </dgm:pt>
    <dgm:pt modelId="{3F83C041-EAA8-4494-812A-22FACB10CAA6}" type="sibTrans" cxnId="{3D6859CF-0301-402D-8492-7F3F33CD7FF8}">
      <dgm:prSet/>
      <dgm:spPr/>
      <dgm:t>
        <a:bodyPr/>
        <a:lstStyle/>
        <a:p>
          <a:endParaRPr lang="ru-RU"/>
        </a:p>
      </dgm:t>
    </dgm:pt>
    <dgm:pt modelId="{8CED0B2E-6A57-42CF-B037-1AF85934F1B7}" type="pres">
      <dgm:prSet presAssocID="{C05A8999-C807-4FEB-9720-367A99D66151}" presName="diagram" presStyleCnt="0">
        <dgm:presLayoutVars>
          <dgm:dir/>
          <dgm:resizeHandles val="exact"/>
        </dgm:presLayoutVars>
      </dgm:prSet>
      <dgm:spPr/>
    </dgm:pt>
    <dgm:pt modelId="{8367A242-18B9-44B0-A744-98D8A33546CD}" type="pres">
      <dgm:prSet presAssocID="{AAE5A8F9-C7B8-47EA-8D5A-7179E93A41FA}" presName="node" presStyleLbl="node1" presStyleIdx="0" presStyleCnt="6" custLinFactNeighborX="-62720" custLinFactNeighborY="-50842">
        <dgm:presLayoutVars>
          <dgm:bulletEnabled val="1"/>
        </dgm:presLayoutVars>
      </dgm:prSet>
      <dgm:spPr/>
    </dgm:pt>
    <dgm:pt modelId="{3B4C529C-77A3-47D6-888F-154B793AA137}" type="pres">
      <dgm:prSet presAssocID="{6C23CBE0-CCD1-4537-B1D9-C0C73FD498A9}" presName="sibTrans" presStyleCnt="0"/>
      <dgm:spPr/>
    </dgm:pt>
    <dgm:pt modelId="{0C261583-9F90-442E-BF85-8D7DF13B886E}" type="pres">
      <dgm:prSet presAssocID="{183A0611-F21D-47D8-B6C8-CE800C1F8561}" presName="node" presStyleLbl="node1" presStyleIdx="1" presStyleCnt="6" custLinFactNeighborX="46479" custLinFactNeighborY="-1490">
        <dgm:presLayoutVars>
          <dgm:bulletEnabled val="1"/>
        </dgm:presLayoutVars>
      </dgm:prSet>
      <dgm:spPr/>
      <dgm:t>
        <a:bodyPr/>
        <a:lstStyle/>
        <a:p>
          <a:endParaRPr lang="ru-RU"/>
        </a:p>
      </dgm:t>
    </dgm:pt>
    <dgm:pt modelId="{ACE07945-9F29-41C0-88E7-9B8802617694}" type="pres">
      <dgm:prSet presAssocID="{7D22C5BA-7294-4493-9ABE-A987208BC742}" presName="sibTrans" presStyleCnt="0"/>
      <dgm:spPr/>
    </dgm:pt>
    <dgm:pt modelId="{60C117EC-A845-4FF9-B56F-3B72FAE89BBA}" type="pres">
      <dgm:prSet presAssocID="{8A283D8A-1A1F-4848-9160-9C955B2CC641}" presName="node" presStyleLbl="node1" presStyleIdx="2" presStyleCnt="6" custLinFactNeighborX="-46479" custLinFactNeighborY="2365">
        <dgm:presLayoutVars>
          <dgm:bulletEnabled val="1"/>
        </dgm:presLayoutVars>
      </dgm:prSet>
      <dgm:spPr/>
      <dgm:t>
        <a:bodyPr/>
        <a:lstStyle/>
        <a:p>
          <a:endParaRPr lang="ru-RU"/>
        </a:p>
      </dgm:t>
    </dgm:pt>
    <dgm:pt modelId="{94F0589E-183A-4C12-9231-2C62E17F41DE}" type="pres">
      <dgm:prSet presAssocID="{11BBC9DD-E3E4-4336-85ED-6C9FEE05AE76}" presName="sibTrans" presStyleCnt="0"/>
      <dgm:spPr/>
    </dgm:pt>
    <dgm:pt modelId="{F4DAC8B7-3064-41D9-9482-FC8B3E1DFCA2}" type="pres">
      <dgm:prSet presAssocID="{9058CFBD-0250-4B84-94F4-D6C945318363}" presName="node" presStyleLbl="node1" presStyleIdx="3" presStyleCnt="6" custLinFactNeighborX="46479" custLinFactNeighborY="2365">
        <dgm:presLayoutVars>
          <dgm:bulletEnabled val="1"/>
        </dgm:presLayoutVars>
      </dgm:prSet>
      <dgm:spPr/>
      <dgm:t>
        <a:bodyPr/>
        <a:lstStyle/>
        <a:p>
          <a:endParaRPr lang="ru-RU"/>
        </a:p>
      </dgm:t>
    </dgm:pt>
    <dgm:pt modelId="{37B07751-B56F-4C75-A967-8CB7C78F21D2}" type="pres">
      <dgm:prSet presAssocID="{9FE41A87-EF1E-4BEC-8B35-9D61C71E5B76}" presName="sibTrans" presStyleCnt="0"/>
      <dgm:spPr/>
    </dgm:pt>
    <dgm:pt modelId="{E9FBB148-D713-445E-A83C-C82CF2598CD4}" type="pres">
      <dgm:prSet presAssocID="{68FDBC36-5881-4836-B586-DCD7E9D6C780}" presName="node" presStyleLbl="node1" presStyleIdx="4" presStyleCnt="6" custLinFactNeighborX="-46479" custLinFactNeighborY="4786">
        <dgm:presLayoutVars>
          <dgm:bulletEnabled val="1"/>
        </dgm:presLayoutVars>
      </dgm:prSet>
      <dgm:spPr/>
      <dgm:t>
        <a:bodyPr/>
        <a:lstStyle/>
        <a:p>
          <a:endParaRPr lang="ru-RU"/>
        </a:p>
      </dgm:t>
    </dgm:pt>
    <dgm:pt modelId="{887F71EC-8ABB-4883-B6EA-A5E562F7E84F}" type="pres">
      <dgm:prSet presAssocID="{1243FB0F-6769-42AA-B8D5-994B8B951039}" presName="sibTrans" presStyleCnt="0"/>
      <dgm:spPr/>
    </dgm:pt>
    <dgm:pt modelId="{BB74FA34-FCDA-4657-A1C6-70A4D5373EAA}" type="pres">
      <dgm:prSet presAssocID="{4988F7BF-FC64-4F6B-B5BC-6391E8C71B1D}" presName="node" presStyleLbl="node1" presStyleIdx="5" presStyleCnt="6" custLinFactNeighborX="46268" custLinFactNeighborY="2421">
        <dgm:presLayoutVars>
          <dgm:bulletEnabled val="1"/>
        </dgm:presLayoutVars>
      </dgm:prSet>
      <dgm:spPr/>
    </dgm:pt>
  </dgm:ptLst>
  <dgm:cxnLst>
    <dgm:cxn modelId="{8BE0B57C-CBB3-4D50-96BE-73E9443A002B}" type="presOf" srcId="{8A283D8A-1A1F-4848-9160-9C955B2CC641}" destId="{60C117EC-A845-4FF9-B56F-3B72FAE89BBA}" srcOrd="0" destOrd="0" presId="urn:microsoft.com/office/officeart/2005/8/layout/default"/>
    <dgm:cxn modelId="{7E97820E-C884-488D-9494-12A11CC1B5F7}" srcId="{C05A8999-C807-4FEB-9720-367A99D66151}" destId="{9058CFBD-0250-4B84-94F4-D6C945318363}" srcOrd="3" destOrd="0" parTransId="{08C189E7-76C9-424C-8F3F-BA4BE4B8A6C1}" sibTransId="{9FE41A87-EF1E-4BEC-8B35-9D61C71E5B76}"/>
    <dgm:cxn modelId="{B76CEE39-8DF4-413C-BD42-DD0FDAB7F05F}" srcId="{C05A8999-C807-4FEB-9720-367A99D66151}" destId="{AAE5A8F9-C7B8-47EA-8D5A-7179E93A41FA}" srcOrd="0" destOrd="0" parTransId="{3A13A67E-0A8B-4295-9F55-76935090D302}" sibTransId="{6C23CBE0-CCD1-4537-B1D9-C0C73FD498A9}"/>
    <dgm:cxn modelId="{E2DC4204-AF2B-40C9-9FB2-03778AC3F066}" type="presOf" srcId="{68FDBC36-5881-4836-B586-DCD7E9D6C780}" destId="{E9FBB148-D713-445E-A83C-C82CF2598CD4}" srcOrd="0" destOrd="0" presId="urn:microsoft.com/office/officeart/2005/8/layout/default"/>
    <dgm:cxn modelId="{96647AFC-9276-4FF9-90EF-AEBE1A4C12A0}" type="presOf" srcId="{9058CFBD-0250-4B84-94F4-D6C945318363}" destId="{F4DAC8B7-3064-41D9-9482-FC8B3E1DFCA2}" srcOrd="0" destOrd="0" presId="urn:microsoft.com/office/officeart/2005/8/layout/default"/>
    <dgm:cxn modelId="{2A38ADCB-8566-489B-A8E6-364F35DB8B4E}" srcId="{C05A8999-C807-4FEB-9720-367A99D66151}" destId="{183A0611-F21D-47D8-B6C8-CE800C1F8561}" srcOrd="1" destOrd="0" parTransId="{5CB2579A-B3C0-473F-936F-DF7B1CF84B88}" sibTransId="{7D22C5BA-7294-4493-9ABE-A987208BC742}"/>
    <dgm:cxn modelId="{3A56A515-9DFF-45EC-B3FA-7168457C0AF8}" type="presOf" srcId="{183A0611-F21D-47D8-B6C8-CE800C1F8561}" destId="{0C261583-9F90-442E-BF85-8D7DF13B886E}" srcOrd="0" destOrd="0" presId="urn:microsoft.com/office/officeart/2005/8/layout/default"/>
    <dgm:cxn modelId="{739BBFD8-0C57-4341-8435-6F6D119EEF22}" type="presOf" srcId="{C05A8999-C807-4FEB-9720-367A99D66151}" destId="{8CED0B2E-6A57-42CF-B037-1AF85934F1B7}" srcOrd="0" destOrd="0" presId="urn:microsoft.com/office/officeart/2005/8/layout/default"/>
    <dgm:cxn modelId="{B1440E7A-6A0A-4837-9C59-C079F76F410F}" type="presOf" srcId="{4988F7BF-FC64-4F6B-B5BC-6391E8C71B1D}" destId="{BB74FA34-FCDA-4657-A1C6-70A4D5373EAA}" srcOrd="0" destOrd="0" presId="urn:microsoft.com/office/officeart/2005/8/layout/default"/>
    <dgm:cxn modelId="{3D6859CF-0301-402D-8492-7F3F33CD7FF8}" srcId="{C05A8999-C807-4FEB-9720-367A99D66151}" destId="{4988F7BF-FC64-4F6B-B5BC-6391E8C71B1D}" srcOrd="5" destOrd="0" parTransId="{337EDFBC-83F0-4B3C-A896-2E40C6EBBAFF}" sibTransId="{3F83C041-EAA8-4494-812A-22FACB10CAA6}"/>
    <dgm:cxn modelId="{34E471E2-374B-4BFC-80DF-2A6082D705EB}" srcId="{C05A8999-C807-4FEB-9720-367A99D66151}" destId="{8A283D8A-1A1F-4848-9160-9C955B2CC641}" srcOrd="2" destOrd="0" parTransId="{23E9D4BA-DC95-4334-A39F-741E62382390}" sibTransId="{11BBC9DD-E3E4-4336-85ED-6C9FEE05AE76}"/>
    <dgm:cxn modelId="{442DFE36-5E9F-4F3A-850E-39D317273FCF}" type="presOf" srcId="{AAE5A8F9-C7B8-47EA-8D5A-7179E93A41FA}" destId="{8367A242-18B9-44B0-A744-98D8A33546CD}" srcOrd="0" destOrd="0" presId="urn:microsoft.com/office/officeart/2005/8/layout/default"/>
    <dgm:cxn modelId="{8451A9EA-1FB5-474D-AB0A-C2CC33F16370}" srcId="{C05A8999-C807-4FEB-9720-367A99D66151}" destId="{68FDBC36-5881-4836-B586-DCD7E9D6C780}" srcOrd="4" destOrd="0" parTransId="{E3436FBC-9AF8-4188-9512-E8DC0BA3BCA5}" sibTransId="{1243FB0F-6769-42AA-B8D5-994B8B951039}"/>
    <dgm:cxn modelId="{272D79B0-A188-4BBF-AFBD-C25BB6FD53A8}" type="presParOf" srcId="{8CED0B2E-6A57-42CF-B037-1AF85934F1B7}" destId="{8367A242-18B9-44B0-A744-98D8A33546CD}" srcOrd="0" destOrd="0" presId="urn:microsoft.com/office/officeart/2005/8/layout/default"/>
    <dgm:cxn modelId="{A52AE5B3-24C7-433C-AA3F-B106D8BC1BC6}" type="presParOf" srcId="{8CED0B2E-6A57-42CF-B037-1AF85934F1B7}" destId="{3B4C529C-77A3-47D6-888F-154B793AA137}" srcOrd="1" destOrd="0" presId="urn:microsoft.com/office/officeart/2005/8/layout/default"/>
    <dgm:cxn modelId="{CDC17240-452A-4A12-A06D-CCD9BD66357D}" type="presParOf" srcId="{8CED0B2E-6A57-42CF-B037-1AF85934F1B7}" destId="{0C261583-9F90-442E-BF85-8D7DF13B886E}" srcOrd="2" destOrd="0" presId="urn:microsoft.com/office/officeart/2005/8/layout/default"/>
    <dgm:cxn modelId="{BC337317-FA94-416A-84B1-8952A8D48C24}" type="presParOf" srcId="{8CED0B2E-6A57-42CF-B037-1AF85934F1B7}" destId="{ACE07945-9F29-41C0-88E7-9B8802617694}" srcOrd="3" destOrd="0" presId="urn:microsoft.com/office/officeart/2005/8/layout/default"/>
    <dgm:cxn modelId="{29FDC0C9-F809-4AF3-AEF0-196CC9FFB132}" type="presParOf" srcId="{8CED0B2E-6A57-42CF-B037-1AF85934F1B7}" destId="{60C117EC-A845-4FF9-B56F-3B72FAE89BBA}" srcOrd="4" destOrd="0" presId="urn:microsoft.com/office/officeart/2005/8/layout/default"/>
    <dgm:cxn modelId="{247F6C02-1716-4726-A253-50766A49A007}" type="presParOf" srcId="{8CED0B2E-6A57-42CF-B037-1AF85934F1B7}" destId="{94F0589E-183A-4C12-9231-2C62E17F41DE}" srcOrd="5" destOrd="0" presId="urn:microsoft.com/office/officeart/2005/8/layout/default"/>
    <dgm:cxn modelId="{54EAE1E0-F055-4031-ACC1-8351676F264D}" type="presParOf" srcId="{8CED0B2E-6A57-42CF-B037-1AF85934F1B7}" destId="{F4DAC8B7-3064-41D9-9482-FC8B3E1DFCA2}" srcOrd="6" destOrd="0" presId="urn:microsoft.com/office/officeart/2005/8/layout/default"/>
    <dgm:cxn modelId="{C7529429-E16C-4299-B3BD-868A7BCFC956}" type="presParOf" srcId="{8CED0B2E-6A57-42CF-B037-1AF85934F1B7}" destId="{37B07751-B56F-4C75-A967-8CB7C78F21D2}" srcOrd="7" destOrd="0" presId="urn:microsoft.com/office/officeart/2005/8/layout/default"/>
    <dgm:cxn modelId="{04D620E3-2107-46D0-939A-A0E877E7BB5C}" type="presParOf" srcId="{8CED0B2E-6A57-42CF-B037-1AF85934F1B7}" destId="{E9FBB148-D713-445E-A83C-C82CF2598CD4}" srcOrd="8" destOrd="0" presId="urn:microsoft.com/office/officeart/2005/8/layout/default"/>
    <dgm:cxn modelId="{5396B739-3CC1-4BC1-B929-3A86E578EF84}" type="presParOf" srcId="{8CED0B2E-6A57-42CF-B037-1AF85934F1B7}" destId="{887F71EC-8ABB-4883-B6EA-A5E562F7E84F}" srcOrd="9" destOrd="0" presId="urn:microsoft.com/office/officeart/2005/8/layout/default"/>
    <dgm:cxn modelId="{53BE5828-3AA8-4D04-8F1E-2D79F82E4C1B}" type="presParOf" srcId="{8CED0B2E-6A57-42CF-B037-1AF85934F1B7}" destId="{BB74FA34-FCDA-4657-A1C6-70A4D5373EA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42452B-7144-422A-BF87-D2FD4195D1F5}" type="doc">
      <dgm:prSet loTypeId="urn:microsoft.com/office/officeart/2008/layout/RadialCluster" loCatId="cycle" qsTypeId="urn:microsoft.com/office/officeart/2005/8/quickstyle/simple1" qsCatId="simple" csTypeId="urn:microsoft.com/office/officeart/2005/8/colors/accent3_1" csCatId="accent3" phldr="1"/>
      <dgm:spPr/>
      <dgm:t>
        <a:bodyPr/>
        <a:lstStyle/>
        <a:p>
          <a:endParaRPr lang="ru-RU"/>
        </a:p>
      </dgm:t>
    </dgm:pt>
    <dgm:pt modelId="{A5FE6289-6D37-45C2-AE45-D02E341617FB}">
      <dgm:prSet phldrT="[Текст]"/>
      <dgm:spPr>
        <a:xfrm>
          <a:off x="1998037" y="1116610"/>
          <a:ext cx="1542080" cy="968692"/>
        </a:xfrm>
        <a:solidFill>
          <a:srgbClr val="9BBB59">
            <a:lumMod val="75000"/>
          </a:srgbClr>
        </a:solidFill>
        <a:ln w="25400" cap="flat" cmpd="sng" algn="ctr">
          <a:solidFill>
            <a:srgbClr val="9BBB59">
              <a:shade val="80000"/>
              <a:hueOff val="0"/>
              <a:satOff val="0"/>
              <a:lumOff val="0"/>
              <a:alphaOff val="0"/>
            </a:srgbClr>
          </a:solidFill>
          <a:prstDash val="solid"/>
        </a:ln>
        <a:effectLst/>
      </dgm:spPr>
      <dgm:t>
        <a:bodyPr/>
        <a:lstStyle/>
        <a:p>
          <a:pPr algn="ctr"/>
          <a:r>
            <a:rPr lang="ru-RU">
              <a:solidFill>
                <a:sysClr val="windowText" lastClr="000000">
                  <a:hueOff val="0"/>
                  <a:satOff val="0"/>
                  <a:lumOff val="0"/>
                  <a:alphaOff val="0"/>
                </a:sysClr>
              </a:solidFill>
              <a:latin typeface="Calibri"/>
              <a:ea typeface="+mn-ea"/>
              <a:cs typeface="+mn-cs"/>
            </a:rPr>
            <a:t>Засоби мобільного навчання</a:t>
          </a:r>
        </a:p>
      </dgm:t>
    </dgm:pt>
    <dgm:pt modelId="{50B6743C-E5B7-4423-9AFC-BD4BF24CCA8A}" type="parTrans" cxnId="{C098D639-A971-4B08-AC54-FABFCCF69B85}">
      <dgm:prSet/>
      <dgm:spPr/>
      <dgm:t>
        <a:bodyPr/>
        <a:lstStyle/>
        <a:p>
          <a:pPr algn="ctr"/>
          <a:endParaRPr lang="ru-RU"/>
        </a:p>
      </dgm:t>
    </dgm:pt>
    <dgm:pt modelId="{E5F4A87C-941C-42E3-8381-72C3A94BB3CB}" type="sibTrans" cxnId="{C098D639-A971-4B08-AC54-FABFCCF69B85}">
      <dgm:prSet/>
      <dgm:spPr/>
      <dgm:t>
        <a:bodyPr/>
        <a:lstStyle/>
        <a:p>
          <a:pPr algn="ctr"/>
          <a:endParaRPr lang="ru-RU"/>
        </a:p>
      </dgm:t>
    </dgm:pt>
    <dgm:pt modelId="{F3C45D74-954B-42E5-92E3-B8C881F31F99}">
      <dgm:prSet custT="1"/>
      <dgm:spPr>
        <a:xfrm>
          <a:off x="3750119" y="1241462"/>
          <a:ext cx="1822005" cy="718988"/>
        </a:xfrm>
        <a:solidFill>
          <a:srgbClr val="9BBB59">
            <a:lumMod val="60000"/>
            <a:lumOff val="40000"/>
          </a:srgbClr>
        </a:solidFill>
        <a:ln w="25400" cap="flat" cmpd="sng" algn="ctr">
          <a:solidFill>
            <a:srgbClr val="9BBB59">
              <a:shade val="80000"/>
              <a:hueOff val="0"/>
              <a:satOff val="0"/>
              <a:lumOff val="0"/>
              <a:alphaOff val="0"/>
            </a:srgbClr>
          </a:solidFill>
          <a:prstDash val="solid"/>
        </a:ln>
        <a:effectLst/>
      </dgm:spPr>
      <dgm:t>
        <a:bodyPr/>
        <a:lstStyle/>
        <a:p>
          <a:pPr algn="ctr"/>
          <a:r>
            <a:rPr lang="uk-UA" sz="1400" b="0" dirty="0" smtClean="0">
              <a:solidFill>
                <a:sysClr val="windowText" lastClr="000000">
                  <a:hueOff val="0"/>
                  <a:satOff val="0"/>
                  <a:lumOff val="0"/>
                  <a:alphaOff val="0"/>
                </a:sysClr>
              </a:solidFill>
              <a:latin typeface="Calibri"/>
              <a:ea typeface="+mn-ea"/>
              <a:cs typeface="+mn-cs"/>
            </a:rPr>
            <a:t>активізація </a:t>
          </a:r>
          <a:r>
            <a:rPr lang="uk-UA" sz="1400" b="0" dirty="0">
              <a:solidFill>
                <a:sysClr val="windowText" lastClr="000000">
                  <a:hueOff val="0"/>
                  <a:satOff val="0"/>
                  <a:lumOff val="0"/>
                  <a:alphaOff val="0"/>
                </a:sysClr>
              </a:solidFill>
              <a:latin typeface="Calibri"/>
              <a:ea typeface="+mn-ea"/>
              <a:cs typeface="+mn-cs"/>
            </a:rPr>
            <a:t>пізнавальної діяльності</a:t>
          </a:r>
          <a:endParaRPr lang="ru-RU" sz="1400" b="0" dirty="0">
            <a:solidFill>
              <a:sysClr val="windowText" lastClr="000000">
                <a:hueOff val="0"/>
                <a:satOff val="0"/>
                <a:lumOff val="0"/>
                <a:alphaOff val="0"/>
              </a:sysClr>
            </a:solidFill>
            <a:latin typeface="Calibri"/>
            <a:ea typeface="+mn-ea"/>
            <a:cs typeface="+mn-cs"/>
          </a:endParaRPr>
        </a:p>
      </dgm:t>
    </dgm:pt>
    <dgm:pt modelId="{35DEE3C9-9822-4706-9A78-B40F8954E0AB}" type="parTrans" cxnId="{7E5D783F-8907-4324-91A2-121DDADF1553}">
      <dgm:prSet/>
      <dgm:spPr>
        <a:xfrm>
          <a:off x="3540118" y="1600956"/>
          <a:ext cx="210001" cy="0"/>
        </a:xfrm>
      </dgm:spPr>
      <dgm:t>
        <a:bodyPr/>
        <a:lstStyle/>
        <a:p>
          <a:pPr algn="ctr"/>
          <a:endParaRPr lang="ru-RU"/>
        </a:p>
      </dgm:t>
    </dgm:pt>
    <dgm:pt modelId="{72875C55-A100-44C2-A169-A9026E699AC7}" type="sibTrans" cxnId="{7E5D783F-8907-4324-91A2-121DDADF1553}">
      <dgm:prSet/>
      <dgm:spPr/>
      <dgm:t>
        <a:bodyPr/>
        <a:lstStyle/>
        <a:p>
          <a:pPr algn="ctr"/>
          <a:endParaRPr lang="ru-RU"/>
        </a:p>
      </dgm:t>
    </dgm:pt>
    <dgm:pt modelId="{C056C8C7-6C8D-4925-8680-320781881CD5}">
      <dgm:prSet custT="1"/>
      <dgm:spPr>
        <a:xfrm>
          <a:off x="1993558" y="23160"/>
          <a:ext cx="1551037" cy="576196"/>
        </a:xfrm>
        <a:solidFill>
          <a:srgbClr val="9BBB59">
            <a:lumMod val="60000"/>
            <a:lumOff val="40000"/>
          </a:srgbClr>
        </a:solidFill>
        <a:ln w="25400" cap="flat" cmpd="sng" algn="ctr">
          <a:solidFill>
            <a:srgbClr val="9BBB59">
              <a:shade val="80000"/>
              <a:hueOff val="0"/>
              <a:satOff val="0"/>
              <a:lumOff val="0"/>
              <a:alphaOff val="0"/>
            </a:srgbClr>
          </a:solidFill>
          <a:prstDash val="solid"/>
        </a:ln>
        <a:effectLst/>
      </dgm:spPr>
      <dgm:t>
        <a:bodyPr/>
        <a:lstStyle/>
        <a:p>
          <a:pPr algn="ctr"/>
          <a:r>
            <a:rPr lang="uk-UA" sz="1400" b="0" dirty="0" smtClean="0">
              <a:solidFill>
                <a:sysClr val="windowText" lastClr="000000">
                  <a:hueOff val="0"/>
                  <a:satOff val="0"/>
                  <a:lumOff val="0"/>
                  <a:alphaOff val="0"/>
                </a:sysClr>
              </a:solidFill>
              <a:latin typeface="Calibri"/>
              <a:ea typeface="+mn-ea"/>
              <a:cs typeface="+mn-cs"/>
            </a:rPr>
            <a:t>перевірка </a:t>
          </a:r>
          <a:r>
            <a:rPr lang="uk-UA" sz="1400" b="0" dirty="0">
              <a:solidFill>
                <a:sysClr val="windowText" lastClr="000000">
                  <a:hueOff val="0"/>
                  <a:satOff val="0"/>
                  <a:lumOff val="0"/>
                  <a:alphaOff val="0"/>
                </a:sysClr>
              </a:solidFill>
              <a:latin typeface="Calibri"/>
              <a:ea typeface="+mn-ea"/>
              <a:cs typeface="+mn-cs"/>
            </a:rPr>
            <a:t>знань </a:t>
          </a:r>
          <a:endParaRPr lang="ru-RU" sz="1400" b="0" dirty="0">
            <a:solidFill>
              <a:sysClr val="windowText" lastClr="000000">
                <a:hueOff val="0"/>
                <a:satOff val="0"/>
                <a:lumOff val="0"/>
                <a:alphaOff val="0"/>
              </a:sysClr>
            </a:solidFill>
            <a:latin typeface="Calibri"/>
            <a:ea typeface="+mn-ea"/>
            <a:cs typeface="+mn-cs"/>
          </a:endParaRPr>
        </a:p>
      </dgm:t>
    </dgm:pt>
    <dgm:pt modelId="{AB6DB335-4E33-40CF-A909-1332D9DDCC48}" type="parTrans" cxnId="{10529DDC-BD5F-4BB1-897F-9DE65911881E}">
      <dgm:prSet/>
      <dgm:spPr>
        <a:xfrm rot="16200000">
          <a:off x="2510450" y="857984"/>
          <a:ext cx="517253" cy="0"/>
        </a:xfrm>
        <a:noFill/>
        <a:ln w="25400" cap="flat" cmpd="sng" algn="ctr">
          <a:solidFill>
            <a:srgbClr val="9BBB59">
              <a:shade val="60000"/>
              <a:hueOff val="0"/>
              <a:satOff val="0"/>
              <a:lumOff val="0"/>
              <a:alphaOff val="0"/>
            </a:srgbClr>
          </a:solidFill>
          <a:prstDash val="solid"/>
        </a:ln>
        <a:effectLst/>
      </dgm:spPr>
      <dgm:t>
        <a:bodyPr/>
        <a:lstStyle/>
        <a:p>
          <a:pPr algn="ctr"/>
          <a:endParaRPr lang="ru-RU"/>
        </a:p>
      </dgm:t>
    </dgm:pt>
    <dgm:pt modelId="{C8E02971-068E-4857-864F-18B5436776D3}" type="sibTrans" cxnId="{10529DDC-BD5F-4BB1-897F-9DE65911881E}">
      <dgm:prSet/>
      <dgm:spPr/>
      <dgm:t>
        <a:bodyPr/>
        <a:lstStyle/>
        <a:p>
          <a:pPr algn="ctr"/>
          <a:endParaRPr lang="ru-RU"/>
        </a:p>
      </dgm:t>
    </dgm:pt>
    <dgm:pt modelId="{76F1D31C-FE20-4239-82F7-2D46A94AB3AB}">
      <dgm:prSet custT="1"/>
      <dgm:spPr>
        <a:xfrm>
          <a:off x="0" y="1251080"/>
          <a:ext cx="1754065" cy="738199"/>
        </a:xfrm>
        <a:solidFill>
          <a:srgbClr val="9BBB59">
            <a:lumMod val="60000"/>
            <a:lumOff val="40000"/>
          </a:srgbClr>
        </a:solidFill>
        <a:ln w="25400" cap="flat" cmpd="sng" algn="ctr">
          <a:solidFill>
            <a:srgbClr val="9BBB59">
              <a:shade val="80000"/>
              <a:hueOff val="0"/>
              <a:satOff val="0"/>
              <a:lumOff val="0"/>
              <a:alphaOff val="0"/>
            </a:srgbClr>
          </a:solidFill>
          <a:prstDash val="solid"/>
        </a:ln>
        <a:effectLst/>
      </dgm:spPr>
      <dgm:t>
        <a:bodyPr/>
        <a:lstStyle/>
        <a:p>
          <a:pPr algn="ctr"/>
          <a:r>
            <a:rPr lang="uk-UA" sz="1400" b="0">
              <a:solidFill>
                <a:sysClr val="windowText" lastClr="000000">
                  <a:hueOff val="0"/>
                  <a:satOff val="0"/>
                  <a:lumOff val="0"/>
                  <a:alphaOff val="0"/>
                </a:sysClr>
              </a:solidFill>
              <a:latin typeface="Calibri"/>
              <a:ea typeface="+mn-ea"/>
              <a:cs typeface="+mn-cs"/>
            </a:rPr>
            <a:t>унаочнення</a:t>
          </a:r>
          <a:endParaRPr lang="ru-RU" sz="1400" b="0">
            <a:solidFill>
              <a:sysClr val="windowText" lastClr="000000">
                <a:hueOff val="0"/>
                <a:satOff val="0"/>
                <a:lumOff val="0"/>
                <a:alphaOff val="0"/>
              </a:sysClr>
            </a:solidFill>
            <a:latin typeface="Calibri"/>
            <a:ea typeface="+mn-ea"/>
            <a:cs typeface="+mn-cs"/>
          </a:endParaRPr>
        </a:p>
      </dgm:t>
    </dgm:pt>
    <dgm:pt modelId="{9D60264E-16C4-47D1-9091-BE92553056F6}" type="parTrans" cxnId="{0CC0B0B9-1828-4D16-A9C9-6F53C4C27444}">
      <dgm:prSet/>
      <dgm:spPr>
        <a:xfrm rot="10765073">
          <a:off x="1754058" y="1610030"/>
          <a:ext cx="243984" cy="0"/>
        </a:xfrm>
        <a:noFill/>
        <a:ln w="25400" cap="flat" cmpd="sng" algn="ctr">
          <a:solidFill>
            <a:srgbClr val="9BBB59">
              <a:shade val="60000"/>
              <a:hueOff val="0"/>
              <a:satOff val="0"/>
              <a:lumOff val="0"/>
              <a:alphaOff val="0"/>
            </a:srgbClr>
          </a:solidFill>
          <a:prstDash val="solid"/>
        </a:ln>
        <a:effectLst/>
      </dgm:spPr>
      <dgm:t>
        <a:bodyPr/>
        <a:lstStyle/>
        <a:p>
          <a:pPr algn="ctr"/>
          <a:endParaRPr lang="ru-RU"/>
        </a:p>
      </dgm:t>
    </dgm:pt>
    <dgm:pt modelId="{CBDC1C78-DB10-472F-950A-80F637091D0F}" type="sibTrans" cxnId="{0CC0B0B9-1828-4D16-A9C9-6F53C4C27444}">
      <dgm:prSet/>
      <dgm:spPr/>
      <dgm:t>
        <a:bodyPr/>
        <a:lstStyle/>
        <a:p>
          <a:pPr algn="ctr"/>
          <a:endParaRPr lang="ru-RU"/>
        </a:p>
      </dgm:t>
    </dgm:pt>
    <dgm:pt modelId="{576491C1-0202-4300-AFEE-19DFF68A24BA}">
      <dgm:prSet custT="1"/>
      <dgm:spPr>
        <a:xfrm>
          <a:off x="1819918" y="2575495"/>
          <a:ext cx="1898317" cy="630319"/>
        </a:xfrm>
        <a:solidFill>
          <a:srgbClr val="9BBB59">
            <a:lumMod val="60000"/>
            <a:lumOff val="40000"/>
          </a:srgbClr>
        </a:solidFill>
        <a:ln w="25400" cap="flat" cmpd="sng" algn="ctr">
          <a:solidFill>
            <a:srgbClr val="9BBB59">
              <a:shade val="80000"/>
              <a:hueOff val="0"/>
              <a:satOff val="0"/>
              <a:lumOff val="0"/>
              <a:alphaOff val="0"/>
            </a:srgbClr>
          </a:solidFill>
          <a:prstDash val="solid"/>
        </a:ln>
        <a:effectLst/>
      </dgm:spPr>
      <dgm:t>
        <a:bodyPr/>
        <a:lstStyle/>
        <a:p>
          <a:pPr algn="ctr"/>
          <a:r>
            <a:rPr lang="ru-RU" sz="1400" b="0">
              <a:solidFill>
                <a:sysClr val="windowText" lastClr="000000">
                  <a:hueOff val="0"/>
                  <a:satOff val="0"/>
                  <a:lumOff val="0"/>
                  <a:alphaOff val="0"/>
                </a:sysClr>
              </a:solidFill>
              <a:latin typeface="Calibri"/>
              <a:ea typeface="+mn-ea"/>
              <a:cs typeface="+mn-cs"/>
            </a:rPr>
            <a:t>елементи змішаного навчання</a:t>
          </a:r>
        </a:p>
      </dgm:t>
    </dgm:pt>
    <dgm:pt modelId="{783830AD-D24D-4DBD-83FF-82AA6C6E0B28}" type="parTrans" cxnId="{56BAE81C-7DDF-48AA-8A63-E588B4046C6A}">
      <dgm:prSet/>
      <dgm:spPr>
        <a:xfrm rot="5400000">
          <a:off x="2523981" y="2330399"/>
          <a:ext cx="490192" cy="0"/>
        </a:xfrm>
        <a:noFill/>
        <a:ln w="25400" cap="flat" cmpd="sng" algn="ctr">
          <a:solidFill>
            <a:srgbClr val="9BBB59">
              <a:shade val="60000"/>
              <a:hueOff val="0"/>
              <a:satOff val="0"/>
              <a:lumOff val="0"/>
              <a:alphaOff val="0"/>
            </a:srgbClr>
          </a:solidFill>
          <a:prstDash val="solid"/>
        </a:ln>
        <a:effectLst/>
      </dgm:spPr>
      <dgm:t>
        <a:bodyPr/>
        <a:lstStyle/>
        <a:p>
          <a:pPr algn="ctr"/>
          <a:endParaRPr lang="ru-RU"/>
        </a:p>
      </dgm:t>
    </dgm:pt>
    <dgm:pt modelId="{855B9DBB-1C11-4F9F-A466-D124E9572188}" type="sibTrans" cxnId="{56BAE81C-7DDF-48AA-8A63-E588B4046C6A}">
      <dgm:prSet/>
      <dgm:spPr/>
      <dgm:t>
        <a:bodyPr/>
        <a:lstStyle/>
        <a:p>
          <a:pPr algn="ctr"/>
          <a:endParaRPr lang="ru-RU"/>
        </a:p>
      </dgm:t>
    </dgm:pt>
    <dgm:pt modelId="{3924B289-E199-43F6-A104-43925E9D7210}" type="pres">
      <dgm:prSet presAssocID="{A942452B-7144-422A-BF87-D2FD4195D1F5}" presName="Name0" presStyleCnt="0">
        <dgm:presLayoutVars>
          <dgm:chMax val="1"/>
          <dgm:chPref val="1"/>
          <dgm:dir/>
          <dgm:animOne val="branch"/>
          <dgm:animLvl val="lvl"/>
        </dgm:presLayoutVars>
      </dgm:prSet>
      <dgm:spPr/>
      <dgm:t>
        <a:bodyPr/>
        <a:lstStyle/>
        <a:p>
          <a:endParaRPr lang="ru-RU"/>
        </a:p>
      </dgm:t>
    </dgm:pt>
    <dgm:pt modelId="{36FE0604-264A-41E5-9F9C-9958756093E9}" type="pres">
      <dgm:prSet presAssocID="{A5FE6289-6D37-45C2-AE45-D02E341617FB}" presName="singleCycle" presStyleCnt="0"/>
      <dgm:spPr/>
    </dgm:pt>
    <dgm:pt modelId="{1A6229BA-8F12-4FB3-BE3C-7BB0D9E80E7C}" type="pres">
      <dgm:prSet presAssocID="{A5FE6289-6D37-45C2-AE45-D02E341617FB}" presName="singleCenter" presStyleLbl="node1" presStyleIdx="0" presStyleCnt="5" custScaleX="159192">
        <dgm:presLayoutVars>
          <dgm:chMax val="7"/>
          <dgm:chPref val="7"/>
        </dgm:presLayoutVars>
      </dgm:prSet>
      <dgm:spPr>
        <a:prstGeom prst="roundRect">
          <a:avLst/>
        </a:prstGeom>
      </dgm:spPr>
      <dgm:t>
        <a:bodyPr/>
        <a:lstStyle/>
        <a:p>
          <a:endParaRPr lang="ru-RU"/>
        </a:p>
      </dgm:t>
    </dgm:pt>
    <dgm:pt modelId="{3B48FC82-333A-4F9A-AABD-43F1FED42727}" type="pres">
      <dgm:prSet presAssocID="{AB6DB335-4E33-40CF-A909-1332D9DDCC48}" presName="Name56" presStyleLbl="parChTrans1D2" presStyleIdx="0" presStyleCnt="4"/>
      <dgm:spPr>
        <a:custGeom>
          <a:avLst/>
          <a:gdLst/>
          <a:ahLst/>
          <a:cxnLst/>
          <a:rect l="0" t="0" r="0" b="0"/>
          <a:pathLst>
            <a:path>
              <a:moveTo>
                <a:pt x="0" y="0"/>
              </a:moveTo>
              <a:lnTo>
                <a:pt x="517253" y="0"/>
              </a:lnTo>
            </a:path>
          </a:pathLst>
        </a:custGeom>
      </dgm:spPr>
      <dgm:t>
        <a:bodyPr/>
        <a:lstStyle/>
        <a:p>
          <a:endParaRPr lang="ru-RU"/>
        </a:p>
      </dgm:t>
    </dgm:pt>
    <dgm:pt modelId="{55A5D359-94E5-46FF-92DB-96BAE36C0D8E}" type="pres">
      <dgm:prSet presAssocID="{C056C8C7-6C8D-4925-8680-320781881CD5}" presName="text0" presStyleLbl="node1" presStyleIdx="1" presStyleCnt="5" custScaleX="238980" custScaleY="88779">
        <dgm:presLayoutVars>
          <dgm:bulletEnabled val="1"/>
        </dgm:presLayoutVars>
      </dgm:prSet>
      <dgm:spPr>
        <a:prstGeom prst="roundRect">
          <a:avLst/>
        </a:prstGeom>
      </dgm:spPr>
      <dgm:t>
        <a:bodyPr/>
        <a:lstStyle/>
        <a:p>
          <a:endParaRPr lang="ru-RU"/>
        </a:p>
      </dgm:t>
    </dgm:pt>
    <dgm:pt modelId="{20EC17EF-AB34-4023-97AC-C1911CDC849B}" type="pres">
      <dgm:prSet presAssocID="{35DEE3C9-9822-4706-9A78-B40F8954E0AB}" presName="Name56" presStyleLbl="parChTrans1D2" presStyleIdx="1" presStyleCnt="4"/>
      <dgm:spPr>
        <a:custGeom>
          <a:avLst/>
          <a:gdLst/>
          <a:ahLst/>
          <a:cxnLst/>
          <a:rect l="0" t="0" r="0" b="0"/>
          <a:pathLst>
            <a:path>
              <a:moveTo>
                <a:pt x="0" y="0"/>
              </a:moveTo>
              <a:lnTo>
                <a:pt x="210001" y="0"/>
              </a:lnTo>
            </a:path>
          </a:pathLst>
        </a:custGeom>
      </dgm:spPr>
      <dgm:t>
        <a:bodyPr/>
        <a:lstStyle/>
        <a:p>
          <a:endParaRPr lang="ru-RU"/>
        </a:p>
      </dgm:t>
    </dgm:pt>
    <dgm:pt modelId="{0F683863-7F99-4ED5-9D58-B450A71233FE}" type="pres">
      <dgm:prSet presAssocID="{F3C45D74-954B-42E5-92E3-B8C881F31F99}" presName="text0" presStyleLbl="node1" presStyleIdx="2" presStyleCnt="5" custScaleX="280730" custScaleY="110780" custRadScaleRad="149162" custRadScaleInc="1361">
        <dgm:presLayoutVars>
          <dgm:bulletEnabled val="1"/>
        </dgm:presLayoutVars>
      </dgm:prSet>
      <dgm:spPr>
        <a:prstGeom prst="roundRect">
          <a:avLst/>
        </a:prstGeom>
      </dgm:spPr>
      <dgm:t>
        <a:bodyPr/>
        <a:lstStyle/>
        <a:p>
          <a:endParaRPr lang="ru-RU"/>
        </a:p>
      </dgm:t>
    </dgm:pt>
    <dgm:pt modelId="{06558F7A-28B0-4D3B-965D-086021611F3B}" type="pres">
      <dgm:prSet presAssocID="{783830AD-D24D-4DBD-83FF-82AA6C6E0B28}" presName="Name56" presStyleLbl="parChTrans1D2" presStyleIdx="2" presStyleCnt="4"/>
      <dgm:spPr>
        <a:custGeom>
          <a:avLst/>
          <a:gdLst/>
          <a:ahLst/>
          <a:cxnLst/>
          <a:rect l="0" t="0" r="0" b="0"/>
          <a:pathLst>
            <a:path>
              <a:moveTo>
                <a:pt x="0" y="0"/>
              </a:moveTo>
              <a:lnTo>
                <a:pt x="490192" y="0"/>
              </a:lnTo>
            </a:path>
          </a:pathLst>
        </a:custGeom>
      </dgm:spPr>
      <dgm:t>
        <a:bodyPr/>
        <a:lstStyle/>
        <a:p>
          <a:endParaRPr lang="ru-RU"/>
        </a:p>
      </dgm:t>
    </dgm:pt>
    <dgm:pt modelId="{5751500E-F23D-460E-AF0E-B6F459374B5A}" type="pres">
      <dgm:prSet presAssocID="{576491C1-0202-4300-AFEE-19DFF68A24BA}" presName="text0" presStyleLbl="node1" presStyleIdx="3" presStyleCnt="5" custScaleX="292488" custScaleY="97118">
        <dgm:presLayoutVars>
          <dgm:bulletEnabled val="1"/>
        </dgm:presLayoutVars>
      </dgm:prSet>
      <dgm:spPr>
        <a:prstGeom prst="roundRect">
          <a:avLst/>
        </a:prstGeom>
      </dgm:spPr>
      <dgm:t>
        <a:bodyPr/>
        <a:lstStyle/>
        <a:p>
          <a:endParaRPr lang="ru-RU"/>
        </a:p>
      </dgm:t>
    </dgm:pt>
    <dgm:pt modelId="{9D536319-DEF9-4DD3-A148-C2DB6CFFAFEB}" type="pres">
      <dgm:prSet presAssocID="{9D60264E-16C4-47D1-9091-BE92553056F6}" presName="Name56" presStyleLbl="parChTrans1D2" presStyleIdx="3" presStyleCnt="4"/>
      <dgm:spPr>
        <a:custGeom>
          <a:avLst/>
          <a:gdLst/>
          <a:ahLst/>
          <a:cxnLst/>
          <a:rect l="0" t="0" r="0" b="0"/>
          <a:pathLst>
            <a:path>
              <a:moveTo>
                <a:pt x="0" y="0"/>
              </a:moveTo>
              <a:lnTo>
                <a:pt x="243984" y="0"/>
              </a:lnTo>
            </a:path>
          </a:pathLst>
        </a:custGeom>
      </dgm:spPr>
      <dgm:t>
        <a:bodyPr/>
        <a:lstStyle/>
        <a:p>
          <a:endParaRPr lang="ru-RU"/>
        </a:p>
      </dgm:t>
    </dgm:pt>
    <dgm:pt modelId="{9785F0DF-3CD9-4FA4-BCE2-0BD799B6DAEB}" type="pres">
      <dgm:prSet presAssocID="{76F1D31C-FE20-4239-82F7-2D46A94AB3AB}" presName="text0" presStyleLbl="node1" presStyleIdx="4" presStyleCnt="5" custScaleX="270262" custScaleY="113740" custRadScaleRad="148268" custRadScaleInc="-1280">
        <dgm:presLayoutVars>
          <dgm:bulletEnabled val="1"/>
        </dgm:presLayoutVars>
      </dgm:prSet>
      <dgm:spPr>
        <a:prstGeom prst="roundRect">
          <a:avLst/>
        </a:prstGeom>
      </dgm:spPr>
      <dgm:t>
        <a:bodyPr/>
        <a:lstStyle/>
        <a:p>
          <a:endParaRPr lang="ru-RU"/>
        </a:p>
      </dgm:t>
    </dgm:pt>
  </dgm:ptLst>
  <dgm:cxnLst>
    <dgm:cxn modelId="{03D03230-2CFE-4542-89AA-477A3C861BA3}" type="presOf" srcId="{C056C8C7-6C8D-4925-8680-320781881CD5}" destId="{55A5D359-94E5-46FF-92DB-96BAE36C0D8E}" srcOrd="0" destOrd="0" presId="urn:microsoft.com/office/officeart/2008/layout/RadialCluster"/>
    <dgm:cxn modelId="{C098D639-A971-4B08-AC54-FABFCCF69B85}" srcId="{A942452B-7144-422A-BF87-D2FD4195D1F5}" destId="{A5FE6289-6D37-45C2-AE45-D02E341617FB}" srcOrd="0" destOrd="0" parTransId="{50B6743C-E5B7-4423-9AFC-BD4BF24CCA8A}" sibTransId="{E5F4A87C-941C-42E3-8381-72C3A94BB3CB}"/>
    <dgm:cxn modelId="{22A55AD2-6C60-4060-91C1-BF6AA058C9D8}" type="presOf" srcId="{9D60264E-16C4-47D1-9091-BE92553056F6}" destId="{9D536319-DEF9-4DD3-A148-C2DB6CFFAFEB}" srcOrd="0" destOrd="0" presId="urn:microsoft.com/office/officeart/2008/layout/RadialCluster"/>
    <dgm:cxn modelId="{859451DD-EA8E-44E3-A91C-36B1A8CBD6E2}" type="presOf" srcId="{A5FE6289-6D37-45C2-AE45-D02E341617FB}" destId="{1A6229BA-8F12-4FB3-BE3C-7BB0D9E80E7C}" srcOrd="0" destOrd="0" presId="urn:microsoft.com/office/officeart/2008/layout/RadialCluster"/>
    <dgm:cxn modelId="{03D7ECDA-028A-431C-AF51-8F557CEFDE49}" type="presOf" srcId="{F3C45D74-954B-42E5-92E3-B8C881F31F99}" destId="{0F683863-7F99-4ED5-9D58-B450A71233FE}" srcOrd="0" destOrd="0" presId="urn:microsoft.com/office/officeart/2008/layout/RadialCluster"/>
    <dgm:cxn modelId="{D9C7DC14-3CF9-49DF-8C98-4399615778E1}" type="presOf" srcId="{AB6DB335-4E33-40CF-A909-1332D9DDCC48}" destId="{3B48FC82-333A-4F9A-AABD-43F1FED42727}" srcOrd="0" destOrd="0" presId="urn:microsoft.com/office/officeart/2008/layout/RadialCluster"/>
    <dgm:cxn modelId="{133ECB50-DA9D-42D7-A615-E0323CB66B87}" type="presOf" srcId="{A942452B-7144-422A-BF87-D2FD4195D1F5}" destId="{3924B289-E199-43F6-A104-43925E9D7210}" srcOrd="0" destOrd="0" presId="urn:microsoft.com/office/officeart/2008/layout/RadialCluster"/>
    <dgm:cxn modelId="{56BAE81C-7DDF-48AA-8A63-E588B4046C6A}" srcId="{A5FE6289-6D37-45C2-AE45-D02E341617FB}" destId="{576491C1-0202-4300-AFEE-19DFF68A24BA}" srcOrd="2" destOrd="0" parTransId="{783830AD-D24D-4DBD-83FF-82AA6C6E0B28}" sibTransId="{855B9DBB-1C11-4F9F-A466-D124E9572188}"/>
    <dgm:cxn modelId="{39B29D79-260C-47DB-882E-19A5F293BAA3}" type="presOf" srcId="{35DEE3C9-9822-4706-9A78-B40F8954E0AB}" destId="{20EC17EF-AB34-4023-97AC-C1911CDC849B}" srcOrd="0" destOrd="0" presId="urn:microsoft.com/office/officeart/2008/layout/RadialCluster"/>
    <dgm:cxn modelId="{6FBD54CD-6310-4E0C-A568-88B8F60583FB}" type="presOf" srcId="{783830AD-D24D-4DBD-83FF-82AA6C6E0B28}" destId="{06558F7A-28B0-4D3B-965D-086021611F3B}" srcOrd="0" destOrd="0" presId="urn:microsoft.com/office/officeart/2008/layout/RadialCluster"/>
    <dgm:cxn modelId="{2FDFFE4E-5891-4702-8DB2-A32F885384EE}" type="presOf" srcId="{76F1D31C-FE20-4239-82F7-2D46A94AB3AB}" destId="{9785F0DF-3CD9-4FA4-BCE2-0BD799B6DAEB}" srcOrd="0" destOrd="0" presId="urn:microsoft.com/office/officeart/2008/layout/RadialCluster"/>
    <dgm:cxn modelId="{ED6A5E1B-32C9-4C59-BF00-FD0AE84E4513}" type="presOf" srcId="{576491C1-0202-4300-AFEE-19DFF68A24BA}" destId="{5751500E-F23D-460E-AF0E-B6F459374B5A}" srcOrd="0" destOrd="0" presId="urn:microsoft.com/office/officeart/2008/layout/RadialCluster"/>
    <dgm:cxn modelId="{10529DDC-BD5F-4BB1-897F-9DE65911881E}" srcId="{A5FE6289-6D37-45C2-AE45-D02E341617FB}" destId="{C056C8C7-6C8D-4925-8680-320781881CD5}" srcOrd="0" destOrd="0" parTransId="{AB6DB335-4E33-40CF-A909-1332D9DDCC48}" sibTransId="{C8E02971-068E-4857-864F-18B5436776D3}"/>
    <dgm:cxn modelId="{7E5D783F-8907-4324-91A2-121DDADF1553}" srcId="{A5FE6289-6D37-45C2-AE45-D02E341617FB}" destId="{F3C45D74-954B-42E5-92E3-B8C881F31F99}" srcOrd="1" destOrd="0" parTransId="{35DEE3C9-9822-4706-9A78-B40F8954E0AB}" sibTransId="{72875C55-A100-44C2-A169-A9026E699AC7}"/>
    <dgm:cxn modelId="{0CC0B0B9-1828-4D16-A9C9-6F53C4C27444}" srcId="{A5FE6289-6D37-45C2-AE45-D02E341617FB}" destId="{76F1D31C-FE20-4239-82F7-2D46A94AB3AB}" srcOrd="3" destOrd="0" parTransId="{9D60264E-16C4-47D1-9091-BE92553056F6}" sibTransId="{CBDC1C78-DB10-472F-950A-80F637091D0F}"/>
    <dgm:cxn modelId="{D8B2D7DC-0A57-4E3B-B5F1-BB38B5040905}" type="presParOf" srcId="{3924B289-E199-43F6-A104-43925E9D7210}" destId="{36FE0604-264A-41E5-9F9C-9958756093E9}" srcOrd="0" destOrd="0" presId="urn:microsoft.com/office/officeart/2008/layout/RadialCluster"/>
    <dgm:cxn modelId="{141387E9-C3E1-4682-89EA-19BD47860E42}" type="presParOf" srcId="{36FE0604-264A-41E5-9F9C-9958756093E9}" destId="{1A6229BA-8F12-4FB3-BE3C-7BB0D9E80E7C}" srcOrd="0" destOrd="0" presId="urn:microsoft.com/office/officeart/2008/layout/RadialCluster"/>
    <dgm:cxn modelId="{891354F7-3DF1-47B4-B9A2-242010CE4FF6}" type="presParOf" srcId="{36FE0604-264A-41E5-9F9C-9958756093E9}" destId="{3B48FC82-333A-4F9A-AABD-43F1FED42727}" srcOrd="1" destOrd="0" presId="urn:microsoft.com/office/officeart/2008/layout/RadialCluster"/>
    <dgm:cxn modelId="{A6A8B7D8-B6AF-4DF2-8A83-FE0094AE93E3}" type="presParOf" srcId="{36FE0604-264A-41E5-9F9C-9958756093E9}" destId="{55A5D359-94E5-46FF-92DB-96BAE36C0D8E}" srcOrd="2" destOrd="0" presId="urn:microsoft.com/office/officeart/2008/layout/RadialCluster"/>
    <dgm:cxn modelId="{3BD218C1-2F67-4C2D-BD23-73A58C11E682}" type="presParOf" srcId="{36FE0604-264A-41E5-9F9C-9958756093E9}" destId="{20EC17EF-AB34-4023-97AC-C1911CDC849B}" srcOrd="3" destOrd="0" presId="urn:microsoft.com/office/officeart/2008/layout/RadialCluster"/>
    <dgm:cxn modelId="{17465041-BAA7-4703-8998-78C5F3980EB5}" type="presParOf" srcId="{36FE0604-264A-41E5-9F9C-9958756093E9}" destId="{0F683863-7F99-4ED5-9D58-B450A71233FE}" srcOrd="4" destOrd="0" presId="urn:microsoft.com/office/officeart/2008/layout/RadialCluster"/>
    <dgm:cxn modelId="{4E8F149F-7604-4556-9321-8FFEC2F5CB7A}" type="presParOf" srcId="{36FE0604-264A-41E5-9F9C-9958756093E9}" destId="{06558F7A-28B0-4D3B-965D-086021611F3B}" srcOrd="5" destOrd="0" presId="urn:microsoft.com/office/officeart/2008/layout/RadialCluster"/>
    <dgm:cxn modelId="{EED926B9-F73A-42C7-A1B0-40D9B029AD58}" type="presParOf" srcId="{36FE0604-264A-41E5-9F9C-9958756093E9}" destId="{5751500E-F23D-460E-AF0E-B6F459374B5A}" srcOrd="6" destOrd="0" presId="urn:microsoft.com/office/officeart/2008/layout/RadialCluster"/>
    <dgm:cxn modelId="{212FDFAA-5660-4916-AF5C-74DD1C67A50E}" type="presParOf" srcId="{36FE0604-264A-41E5-9F9C-9958756093E9}" destId="{9D536319-DEF9-4DD3-A148-C2DB6CFFAFEB}" srcOrd="7" destOrd="0" presId="urn:microsoft.com/office/officeart/2008/layout/RadialCluster"/>
    <dgm:cxn modelId="{55A19A6B-A8CE-4B3F-8954-3B1A37DDBA1B}" type="presParOf" srcId="{36FE0604-264A-41E5-9F9C-9958756093E9}" destId="{9785F0DF-3CD9-4FA4-BCE2-0BD799B6DAEB}" srcOrd="8" destOrd="0" presId="urn:microsoft.com/office/officeart/2008/layout/RadialCluster"/>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123555-F0FE-46EC-8C4D-651344561EA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ru-RU"/>
        </a:p>
      </dgm:t>
    </dgm:pt>
    <dgm:pt modelId="{C4956AD9-B618-49B7-9113-68EFC1C17464}">
      <dgm:prSet phldrT="[Текст]"/>
      <dgm:spPr/>
      <dgm:t>
        <a:bodyPr/>
        <a:lstStyle/>
        <a:p>
          <a:r>
            <a:rPr lang="uk-UA" dirty="0" smtClean="0"/>
            <a:t>Актуалізація опорних знань</a:t>
          </a:r>
          <a:endParaRPr lang="ru-RU" dirty="0"/>
        </a:p>
      </dgm:t>
    </dgm:pt>
    <dgm:pt modelId="{1993691B-2AF2-4698-B75B-9122627C4B0B}" type="parTrans" cxnId="{D6259405-B3B2-431E-BAF3-4B92D34D40DB}">
      <dgm:prSet/>
      <dgm:spPr/>
      <dgm:t>
        <a:bodyPr/>
        <a:lstStyle/>
        <a:p>
          <a:endParaRPr lang="ru-RU"/>
        </a:p>
      </dgm:t>
    </dgm:pt>
    <dgm:pt modelId="{50134560-8CBF-4989-8EC4-5AFC942324C4}" type="sibTrans" cxnId="{D6259405-B3B2-431E-BAF3-4B92D34D40DB}">
      <dgm:prSet/>
      <dgm:spPr/>
      <dgm:t>
        <a:bodyPr/>
        <a:lstStyle/>
        <a:p>
          <a:endParaRPr lang="ru-RU"/>
        </a:p>
      </dgm:t>
    </dgm:pt>
    <dgm:pt modelId="{D28872FF-CA37-4258-BE36-0ED1103577AF}">
      <dgm:prSet phldrT="[Текст]"/>
      <dgm:spPr/>
      <dgm:t>
        <a:bodyPr/>
        <a:lstStyle/>
        <a:p>
          <a:r>
            <a:rPr lang="en-US" dirty="0" smtClean="0"/>
            <a:t>Classtime</a:t>
          </a:r>
          <a:endParaRPr lang="ru-RU" dirty="0"/>
        </a:p>
      </dgm:t>
    </dgm:pt>
    <dgm:pt modelId="{E96DE8C0-3951-49C8-A7D1-CCEE204D192E}" type="parTrans" cxnId="{1A25CEC0-C1CD-49DF-A620-D66C9C62B630}">
      <dgm:prSet/>
      <dgm:spPr/>
      <dgm:t>
        <a:bodyPr/>
        <a:lstStyle/>
        <a:p>
          <a:endParaRPr lang="ru-RU"/>
        </a:p>
      </dgm:t>
    </dgm:pt>
    <dgm:pt modelId="{74E5E57A-68D6-41D1-9560-A9870834BE79}" type="sibTrans" cxnId="{1A25CEC0-C1CD-49DF-A620-D66C9C62B630}">
      <dgm:prSet/>
      <dgm:spPr/>
      <dgm:t>
        <a:bodyPr/>
        <a:lstStyle/>
        <a:p>
          <a:endParaRPr lang="ru-RU"/>
        </a:p>
      </dgm:t>
    </dgm:pt>
    <dgm:pt modelId="{12C02A43-AFD9-4E5B-BA27-AB601B8CAFEB}">
      <dgm:prSet phldrT="[Текст]"/>
      <dgm:spPr/>
      <dgm:t>
        <a:bodyPr/>
        <a:lstStyle/>
        <a:p>
          <a:r>
            <a:rPr lang="uk-UA" dirty="0" smtClean="0"/>
            <a:t>Мотивація навчальної діяльності</a:t>
          </a:r>
          <a:endParaRPr lang="ru-RU" dirty="0" smtClean="0"/>
        </a:p>
        <a:p>
          <a:endParaRPr lang="ru-RU" dirty="0"/>
        </a:p>
      </dgm:t>
    </dgm:pt>
    <dgm:pt modelId="{D838DF8F-9C56-43EA-9302-26AC9B2F8284}" type="parTrans" cxnId="{0F527A9A-0AA4-499A-AECD-690BE961AE6F}">
      <dgm:prSet/>
      <dgm:spPr/>
      <dgm:t>
        <a:bodyPr/>
        <a:lstStyle/>
        <a:p>
          <a:endParaRPr lang="ru-RU"/>
        </a:p>
      </dgm:t>
    </dgm:pt>
    <dgm:pt modelId="{8CCBE50D-513A-4AE0-B890-DEEF8C72AF1F}" type="sibTrans" cxnId="{0F527A9A-0AA4-499A-AECD-690BE961AE6F}">
      <dgm:prSet/>
      <dgm:spPr/>
      <dgm:t>
        <a:bodyPr/>
        <a:lstStyle/>
        <a:p>
          <a:endParaRPr lang="ru-RU"/>
        </a:p>
      </dgm:t>
    </dgm:pt>
    <dgm:pt modelId="{E07A9D07-7A36-4C6A-987D-4D9AC45A525E}">
      <dgm:prSet phldrT="[Текст]"/>
      <dgm:spPr/>
      <dgm:t>
        <a:bodyPr/>
        <a:lstStyle/>
        <a:p>
          <a:r>
            <a:rPr lang="uk-UA" dirty="0" smtClean="0"/>
            <a:t>Мотиваційні відео на </a:t>
          </a:r>
          <a:r>
            <a:rPr lang="en-US" dirty="0" smtClean="0"/>
            <a:t>YouTube</a:t>
          </a:r>
          <a:endParaRPr lang="ru-RU" dirty="0"/>
        </a:p>
      </dgm:t>
    </dgm:pt>
    <dgm:pt modelId="{98522B10-9D17-4FB4-8BC4-A4EDF85E553B}" type="parTrans" cxnId="{79DF9F92-4A1B-4F53-A43E-6D74DC92EF7A}">
      <dgm:prSet/>
      <dgm:spPr/>
      <dgm:t>
        <a:bodyPr/>
        <a:lstStyle/>
        <a:p>
          <a:endParaRPr lang="ru-RU"/>
        </a:p>
      </dgm:t>
    </dgm:pt>
    <dgm:pt modelId="{57B88ECF-51AD-4B34-B67C-8B19A9D1D28C}" type="sibTrans" cxnId="{79DF9F92-4A1B-4F53-A43E-6D74DC92EF7A}">
      <dgm:prSet/>
      <dgm:spPr/>
      <dgm:t>
        <a:bodyPr/>
        <a:lstStyle/>
        <a:p>
          <a:endParaRPr lang="ru-RU"/>
        </a:p>
      </dgm:t>
    </dgm:pt>
    <dgm:pt modelId="{1DABA3FE-0794-43F7-ABCA-CCB84916E80C}">
      <dgm:prSet phldrT="[Текст]"/>
      <dgm:spPr/>
      <dgm:t>
        <a:bodyPr/>
        <a:lstStyle/>
        <a:p>
          <a:r>
            <a:rPr lang="uk-UA" dirty="0" smtClean="0"/>
            <a:t>Вивчення нового матеріалу</a:t>
          </a:r>
          <a:endParaRPr lang="ru-RU" dirty="0"/>
        </a:p>
      </dgm:t>
    </dgm:pt>
    <dgm:pt modelId="{53EE8D70-A727-495B-89C0-1661750A8D61}" type="parTrans" cxnId="{181137E1-636F-4DAE-B7E6-68744BE30788}">
      <dgm:prSet/>
      <dgm:spPr/>
      <dgm:t>
        <a:bodyPr/>
        <a:lstStyle/>
        <a:p>
          <a:endParaRPr lang="ru-RU"/>
        </a:p>
      </dgm:t>
    </dgm:pt>
    <dgm:pt modelId="{B47B00DB-8731-409D-B8B8-09E556738136}" type="sibTrans" cxnId="{181137E1-636F-4DAE-B7E6-68744BE30788}">
      <dgm:prSet/>
      <dgm:spPr/>
      <dgm:t>
        <a:bodyPr/>
        <a:lstStyle/>
        <a:p>
          <a:endParaRPr lang="ru-RU"/>
        </a:p>
      </dgm:t>
    </dgm:pt>
    <dgm:pt modelId="{26F9AC52-6108-4A74-A831-2F8F3E35B848}">
      <dgm:prSet phldrT="[Текст]"/>
      <dgm:spPr/>
      <dgm:t>
        <a:bodyPr/>
        <a:lstStyle/>
        <a:p>
          <a:r>
            <a:rPr lang="en-US" dirty="0" smtClean="0"/>
            <a:t>Classtime</a:t>
          </a:r>
          <a:endParaRPr lang="ru-RU" dirty="0"/>
        </a:p>
      </dgm:t>
    </dgm:pt>
    <dgm:pt modelId="{9D34960A-3CA3-40CD-8C74-A3F0F19C9272}" type="parTrans" cxnId="{41F02BDB-DF66-4637-AFD3-6E707D53A822}">
      <dgm:prSet/>
      <dgm:spPr/>
      <dgm:t>
        <a:bodyPr/>
        <a:lstStyle/>
        <a:p>
          <a:endParaRPr lang="ru-RU"/>
        </a:p>
      </dgm:t>
    </dgm:pt>
    <dgm:pt modelId="{CD4EDED9-464E-478E-933B-6F6FE06ED8A8}" type="sibTrans" cxnId="{41F02BDB-DF66-4637-AFD3-6E707D53A822}">
      <dgm:prSet/>
      <dgm:spPr/>
      <dgm:t>
        <a:bodyPr/>
        <a:lstStyle/>
        <a:p>
          <a:endParaRPr lang="ru-RU"/>
        </a:p>
      </dgm:t>
    </dgm:pt>
    <dgm:pt modelId="{F43916F2-49B6-4297-B8A0-D7C77CA26AB3}">
      <dgm:prSet/>
      <dgm:spPr/>
      <dgm:t>
        <a:bodyPr/>
        <a:lstStyle/>
        <a:p>
          <a:r>
            <a:rPr lang="uk-UA" smtClean="0"/>
            <a:t>«Всеосвіта»</a:t>
          </a:r>
          <a:endParaRPr lang="ru-RU"/>
        </a:p>
      </dgm:t>
    </dgm:pt>
    <dgm:pt modelId="{E7D5DE49-629C-49BC-81F9-C49E997D8A20}" type="parTrans" cxnId="{E15903B6-DF52-4F1E-84E1-0713A1582730}">
      <dgm:prSet/>
      <dgm:spPr/>
      <dgm:t>
        <a:bodyPr/>
        <a:lstStyle/>
        <a:p>
          <a:endParaRPr lang="ru-RU"/>
        </a:p>
      </dgm:t>
    </dgm:pt>
    <dgm:pt modelId="{0DB2B8A5-02CD-402E-90A3-56BCC837FE0C}" type="sibTrans" cxnId="{E15903B6-DF52-4F1E-84E1-0713A1582730}">
      <dgm:prSet/>
      <dgm:spPr/>
      <dgm:t>
        <a:bodyPr/>
        <a:lstStyle/>
        <a:p>
          <a:endParaRPr lang="ru-RU"/>
        </a:p>
      </dgm:t>
    </dgm:pt>
    <dgm:pt modelId="{3A1D2516-5A5C-49D2-801B-74BEDCF97D24}">
      <dgm:prSet/>
      <dgm:spPr/>
      <dgm:t>
        <a:bodyPr/>
        <a:lstStyle/>
        <a:p>
          <a:r>
            <a:rPr lang="uk-UA" smtClean="0"/>
            <a:t>«На урок»</a:t>
          </a:r>
          <a:endParaRPr lang="ru-RU"/>
        </a:p>
      </dgm:t>
    </dgm:pt>
    <dgm:pt modelId="{1026DDDE-E118-4E3B-84F2-7DC19D2CC9ED}" type="parTrans" cxnId="{6DF94CC6-2793-4E71-92EC-9C596ABCE263}">
      <dgm:prSet/>
      <dgm:spPr/>
      <dgm:t>
        <a:bodyPr/>
        <a:lstStyle/>
        <a:p>
          <a:endParaRPr lang="ru-RU"/>
        </a:p>
      </dgm:t>
    </dgm:pt>
    <dgm:pt modelId="{AF94A558-4C33-48E3-8AF6-94D7AD5F50AC}" type="sibTrans" cxnId="{6DF94CC6-2793-4E71-92EC-9C596ABCE263}">
      <dgm:prSet/>
      <dgm:spPr/>
      <dgm:t>
        <a:bodyPr/>
        <a:lstStyle/>
        <a:p>
          <a:endParaRPr lang="ru-RU"/>
        </a:p>
      </dgm:t>
    </dgm:pt>
    <dgm:pt modelId="{BE83E2A2-652B-410D-AEFA-4AF1A065AB95}">
      <dgm:prSet/>
      <dgm:spPr/>
      <dgm:t>
        <a:bodyPr/>
        <a:lstStyle/>
        <a:p>
          <a:r>
            <a:rPr lang="en-US" dirty="0" smtClean="0"/>
            <a:t>Kahoot it!	</a:t>
          </a:r>
          <a:endParaRPr lang="ru-RU" dirty="0"/>
        </a:p>
      </dgm:t>
    </dgm:pt>
    <dgm:pt modelId="{61ED9F0D-AC82-4314-822F-145C3747A351}" type="parTrans" cxnId="{27461AE7-C832-4744-857D-1170D0762B2E}">
      <dgm:prSet/>
      <dgm:spPr/>
      <dgm:t>
        <a:bodyPr/>
        <a:lstStyle/>
        <a:p>
          <a:endParaRPr lang="ru-RU"/>
        </a:p>
      </dgm:t>
    </dgm:pt>
    <dgm:pt modelId="{7C6AC878-20F4-4CCD-BCBF-68CFD3C114A6}" type="sibTrans" cxnId="{27461AE7-C832-4744-857D-1170D0762B2E}">
      <dgm:prSet/>
      <dgm:spPr/>
      <dgm:t>
        <a:bodyPr/>
        <a:lstStyle/>
        <a:p>
          <a:endParaRPr lang="ru-RU"/>
        </a:p>
      </dgm:t>
    </dgm:pt>
    <dgm:pt modelId="{E2B2F729-8AD1-4B84-8CA6-74A2A5E5F638}">
      <dgm:prSet/>
      <dgm:spPr/>
      <dgm:t>
        <a:bodyPr/>
        <a:lstStyle/>
        <a:p>
          <a:r>
            <a:rPr lang="en-US" dirty="0" smtClean="0"/>
            <a:t>P</a:t>
          </a:r>
          <a:r>
            <a:rPr lang="uk-UA" dirty="0" err="1" smtClean="0"/>
            <a:t>lickers</a:t>
          </a:r>
          <a:endParaRPr lang="ru-RU" dirty="0"/>
        </a:p>
      </dgm:t>
    </dgm:pt>
    <dgm:pt modelId="{B0FF7055-756C-448B-88BE-434FA754C0CD}" type="parTrans" cxnId="{2F4BBAE8-C779-4A08-B450-5E53820AB17E}">
      <dgm:prSet/>
      <dgm:spPr/>
      <dgm:t>
        <a:bodyPr/>
        <a:lstStyle/>
        <a:p>
          <a:endParaRPr lang="ru-RU"/>
        </a:p>
      </dgm:t>
    </dgm:pt>
    <dgm:pt modelId="{E9AB2F2F-B26F-4737-B0AF-234E0D993D33}" type="sibTrans" cxnId="{2F4BBAE8-C779-4A08-B450-5E53820AB17E}">
      <dgm:prSet/>
      <dgm:spPr/>
      <dgm:t>
        <a:bodyPr/>
        <a:lstStyle/>
        <a:p>
          <a:endParaRPr lang="ru-RU"/>
        </a:p>
      </dgm:t>
    </dgm:pt>
    <dgm:pt modelId="{862563DB-10ED-4968-83A2-3EB0A34CD0BE}">
      <dgm:prSet/>
      <dgm:spPr/>
      <dgm:t>
        <a:bodyPr/>
        <a:lstStyle/>
        <a:p>
          <a:r>
            <a:rPr lang="uk-UA" smtClean="0"/>
            <a:t>Жартівливі картинки з теми з мережі</a:t>
          </a:r>
          <a:endParaRPr lang="ru-RU"/>
        </a:p>
      </dgm:t>
    </dgm:pt>
    <dgm:pt modelId="{0F65A584-BDF4-4DB0-B360-DEDBA72BC07F}" type="parTrans" cxnId="{3D1149DC-5DB9-42FF-B249-35340DDD47A0}">
      <dgm:prSet/>
      <dgm:spPr/>
      <dgm:t>
        <a:bodyPr/>
        <a:lstStyle/>
        <a:p>
          <a:endParaRPr lang="ru-RU"/>
        </a:p>
      </dgm:t>
    </dgm:pt>
    <dgm:pt modelId="{A1BA0617-0A34-4366-8441-9E7226C03C75}" type="sibTrans" cxnId="{3D1149DC-5DB9-42FF-B249-35340DDD47A0}">
      <dgm:prSet/>
      <dgm:spPr/>
      <dgm:t>
        <a:bodyPr/>
        <a:lstStyle/>
        <a:p>
          <a:endParaRPr lang="ru-RU"/>
        </a:p>
      </dgm:t>
    </dgm:pt>
    <dgm:pt modelId="{3B8DA008-532C-417C-B7DE-F5DC7C4AAE7E}">
      <dgm:prSet/>
      <dgm:spPr/>
      <dgm:t>
        <a:bodyPr/>
        <a:lstStyle/>
        <a:p>
          <a:r>
            <a:rPr lang="en-US" smtClean="0"/>
            <a:t>QR</a:t>
          </a:r>
          <a:r>
            <a:rPr lang="uk-UA" smtClean="0"/>
            <a:t>- кодування</a:t>
          </a:r>
          <a:endParaRPr lang="ru-RU"/>
        </a:p>
      </dgm:t>
    </dgm:pt>
    <dgm:pt modelId="{B4A2D219-75CD-4BA5-AAEE-294C4109BE24}" type="parTrans" cxnId="{A381907D-68C9-4AC6-94C3-FFA8319EDEF8}">
      <dgm:prSet/>
      <dgm:spPr/>
      <dgm:t>
        <a:bodyPr/>
        <a:lstStyle/>
        <a:p>
          <a:endParaRPr lang="ru-RU"/>
        </a:p>
      </dgm:t>
    </dgm:pt>
    <dgm:pt modelId="{D1C8E124-B35E-4302-A991-A2C3503EC729}" type="sibTrans" cxnId="{A381907D-68C9-4AC6-94C3-FFA8319EDEF8}">
      <dgm:prSet/>
      <dgm:spPr/>
      <dgm:t>
        <a:bodyPr/>
        <a:lstStyle/>
        <a:p>
          <a:endParaRPr lang="ru-RU"/>
        </a:p>
      </dgm:t>
    </dgm:pt>
    <dgm:pt modelId="{C35CEC9D-D7DD-41BF-AD22-F25736E5A654}">
      <dgm:prSet/>
      <dgm:spPr/>
      <dgm:t>
        <a:bodyPr/>
        <a:lstStyle/>
        <a:p>
          <a:r>
            <a:rPr lang="uk-UA" dirty="0" smtClean="0"/>
            <a:t>Мобільні додатки на </a:t>
          </a:r>
          <a:r>
            <a:rPr lang="en-US" dirty="0" smtClean="0"/>
            <a:t>Google Play</a:t>
          </a:r>
          <a:endParaRPr lang="ru-RU" dirty="0"/>
        </a:p>
      </dgm:t>
    </dgm:pt>
    <dgm:pt modelId="{639E5032-7C4D-4461-B5CB-1A0DD45350CA}" type="parTrans" cxnId="{8A17D47A-4225-4420-923C-DFE44AA85A49}">
      <dgm:prSet/>
      <dgm:spPr/>
      <dgm:t>
        <a:bodyPr/>
        <a:lstStyle/>
        <a:p>
          <a:endParaRPr lang="ru-RU"/>
        </a:p>
      </dgm:t>
    </dgm:pt>
    <dgm:pt modelId="{CC8AC662-102E-4FDC-A8A4-5985CDFCC85D}" type="sibTrans" cxnId="{8A17D47A-4225-4420-923C-DFE44AA85A49}">
      <dgm:prSet/>
      <dgm:spPr/>
      <dgm:t>
        <a:bodyPr/>
        <a:lstStyle/>
        <a:p>
          <a:endParaRPr lang="ru-RU"/>
        </a:p>
      </dgm:t>
    </dgm:pt>
    <dgm:pt modelId="{1C0C878C-E5A5-4FA6-9BFB-7F44AE704E5D}">
      <dgm:prSet/>
      <dgm:spPr/>
      <dgm:t>
        <a:bodyPr/>
        <a:lstStyle/>
        <a:p>
          <a:r>
            <a:rPr lang="uk-UA" smtClean="0"/>
            <a:t>Навчальні відео на </a:t>
          </a:r>
          <a:r>
            <a:rPr lang="en-US" smtClean="0"/>
            <a:t>YouTube</a:t>
          </a:r>
          <a:endParaRPr lang="ru-RU"/>
        </a:p>
      </dgm:t>
    </dgm:pt>
    <dgm:pt modelId="{9F32755E-2048-4502-943F-478ABBE3496A}" type="parTrans" cxnId="{BA5EAFD4-BB74-499D-B50E-AAD3DDC7EED0}">
      <dgm:prSet/>
      <dgm:spPr/>
      <dgm:t>
        <a:bodyPr/>
        <a:lstStyle/>
        <a:p>
          <a:endParaRPr lang="ru-RU"/>
        </a:p>
      </dgm:t>
    </dgm:pt>
    <dgm:pt modelId="{B948ED9A-E5EC-4D2E-A7B9-BE6210F8BA88}" type="sibTrans" cxnId="{BA5EAFD4-BB74-499D-B50E-AAD3DDC7EED0}">
      <dgm:prSet/>
      <dgm:spPr/>
      <dgm:t>
        <a:bodyPr/>
        <a:lstStyle/>
        <a:p>
          <a:endParaRPr lang="ru-RU"/>
        </a:p>
      </dgm:t>
    </dgm:pt>
    <dgm:pt modelId="{6FE53C25-D899-4666-9FB7-22EAC7236122}">
      <dgm:prSet/>
      <dgm:spPr/>
      <dgm:t>
        <a:bodyPr/>
        <a:lstStyle/>
        <a:p>
          <a:r>
            <a:rPr lang="uk-UA" smtClean="0"/>
            <a:t>Мобільні додатки на </a:t>
          </a:r>
          <a:r>
            <a:rPr lang="en-US" smtClean="0"/>
            <a:t>Google Play</a:t>
          </a:r>
          <a:endParaRPr lang="ru-RU"/>
        </a:p>
      </dgm:t>
    </dgm:pt>
    <dgm:pt modelId="{0D35708A-266A-448A-88BE-41D97012AD10}" type="parTrans" cxnId="{9D045BD3-6677-474D-9971-C1482706687B}">
      <dgm:prSet/>
      <dgm:spPr/>
      <dgm:t>
        <a:bodyPr/>
        <a:lstStyle/>
        <a:p>
          <a:endParaRPr lang="ru-RU"/>
        </a:p>
      </dgm:t>
    </dgm:pt>
    <dgm:pt modelId="{AA09A452-08EE-42D1-9189-D103A8F2AC00}" type="sibTrans" cxnId="{9D045BD3-6677-474D-9971-C1482706687B}">
      <dgm:prSet/>
      <dgm:spPr/>
      <dgm:t>
        <a:bodyPr/>
        <a:lstStyle/>
        <a:p>
          <a:endParaRPr lang="ru-RU"/>
        </a:p>
      </dgm:t>
    </dgm:pt>
    <dgm:pt modelId="{F7BF0458-AB10-4865-ADFD-760D57B56D4F}">
      <dgm:prSet/>
      <dgm:spPr/>
      <dgm:t>
        <a:bodyPr/>
        <a:lstStyle/>
        <a:p>
          <a:r>
            <a:rPr lang="uk-UA" smtClean="0"/>
            <a:t>Віртуальні лабораторії</a:t>
          </a:r>
          <a:endParaRPr lang="ru-RU"/>
        </a:p>
      </dgm:t>
    </dgm:pt>
    <dgm:pt modelId="{BB21C3B5-6563-4455-B10E-7158DCB2CE10}" type="parTrans" cxnId="{5F6D1653-A238-4D35-AAFF-12E5F8D2935A}">
      <dgm:prSet/>
      <dgm:spPr/>
      <dgm:t>
        <a:bodyPr/>
        <a:lstStyle/>
        <a:p>
          <a:endParaRPr lang="ru-RU"/>
        </a:p>
      </dgm:t>
    </dgm:pt>
    <dgm:pt modelId="{ECAED140-01C6-4B65-8649-F682F1B8DDBE}" type="sibTrans" cxnId="{5F6D1653-A238-4D35-AAFF-12E5F8D2935A}">
      <dgm:prSet/>
      <dgm:spPr/>
      <dgm:t>
        <a:bodyPr/>
        <a:lstStyle/>
        <a:p>
          <a:endParaRPr lang="ru-RU"/>
        </a:p>
      </dgm:t>
    </dgm:pt>
    <dgm:pt modelId="{54616931-B7BD-4DA1-AED2-E23D0727628C}">
      <dgm:prSet/>
      <dgm:spPr/>
      <dgm:t>
        <a:bodyPr/>
        <a:lstStyle/>
        <a:p>
          <a:r>
            <a:rPr lang="en-US" dirty="0" smtClean="0"/>
            <a:t>YouTube</a:t>
          </a:r>
          <a:endParaRPr lang="ru-RU" dirty="0"/>
        </a:p>
      </dgm:t>
    </dgm:pt>
    <dgm:pt modelId="{7D6A1FEA-DECF-4FED-85A8-BDE84BA11B26}" type="parTrans" cxnId="{6033B452-94DE-481B-BAD0-EE96660C750B}">
      <dgm:prSet/>
      <dgm:spPr/>
      <dgm:t>
        <a:bodyPr/>
        <a:lstStyle/>
        <a:p>
          <a:endParaRPr lang="ru-RU"/>
        </a:p>
      </dgm:t>
    </dgm:pt>
    <dgm:pt modelId="{74DF7891-1CA8-4F85-A4BC-08A15C0DD554}" type="sibTrans" cxnId="{6033B452-94DE-481B-BAD0-EE96660C750B}">
      <dgm:prSet/>
      <dgm:spPr/>
      <dgm:t>
        <a:bodyPr/>
        <a:lstStyle/>
        <a:p>
          <a:endParaRPr lang="ru-RU"/>
        </a:p>
      </dgm:t>
    </dgm:pt>
    <dgm:pt modelId="{E371595D-2B33-4D3E-8CFF-329B65D1ABCE}">
      <dgm:prSet/>
      <dgm:spPr/>
      <dgm:t>
        <a:bodyPr/>
        <a:lstStyle/>
        <a:p>
          <a:r>
            <a:rPr lang="uk-UA" dirty="0" smtClean="0"/>
            <a:t>Закріплення та узагальнення вивченого матеріалу</a:t>
          </a:r>
          <a:endParaRPr lang="ru-RU" dirty="0"/>
        </a:p>
      </dgm:t>
    </dgm:pt>
    <dgm:pt modelId="{426AE301-6E60-40AB-AD1A-E4F2109129D8}" type="parTrans" cxnId="{9271B478-CD0E-48C6-9D1C-5E1C76B3216B}">
      <dgm:prSet/>
      <dgm:spPr/>
      <dgm:t>
        <a:bodyPr/>
        <a:lstStyle/>
        <a:p>
          <a:endParaRPr lang="ru-RU"/>
        </a:p>
      </dgm:t>
    </dgm:pt>
    <dgm:pt modelId="{5F89CC4E-99B8-4368-93CD-33EED2B5D1FC}" type="sibTrans" cxnId="{9271B478-CD0E-48C6-9D1C-5E1C76B3216B}">
      <dgm:prSet/>
      <dgm:spPr/>
      <dgm:t>
        <a:bodyPr/>
        <a:lstStyle/>
        <a:p>
          <a:endParaRPr lang="ru-RU"/>
        </a:p>
      </dgm:t>
    </dgm:pt>
    <dgm:pt modelId="{0D9ABB54-0CA8-4BC7-8332-8679FF650FC2}" type="pres">
      <dgm:prSet presAssocID="{D9123555-F0FE-46EC-8C4D-651344561EA6}" presName="Name0" presStyleCnt="0">
        <dgm:presLayoutVars>
          <dgm:dir/>
          <dgm:animLvl val="lvl"/>
          <dgm:resizeHandles val="exact"/>
        </dgm:presLayoutVars>
      </dgm:prSet>
      <dgm:spPr/>
    </dgm:pt>
    <dgm:pt modelId="{888A3319-3F07-4507-987A-F44E7757D69C}" type="pres">
      <dgm:prSet presAssocID="{C4956AD9-B618-49B7-9113-68EFC1C17464}" presName="linNode" presStyleCnt="0"/>
      <dgm:spPr/>
    </dgm:pt>
    <dgm:pt modelId="{F305E5A3-8D75-4085-A5BB-8C4AD50DEE44}" type="pres">
      <dgm:prSet presAssocID="{C4956AD9-B618-49B7-9113-68EFC1C17464}" presName="parentText" presStyleLbl="node1" presStyleIdx="0" presStyleCnt="4">
        <dgm:presLayoutVars>
          <dgm:chMax val="1"/>
          <dgm:bulletEnabled val="1"/>
        </dgm:presLayoutVars>
      </dgm:prSet>
      <dgm:spPr/>
      <dgm:t>
        <a:bodyPr/>
        <a:lstStyle/>
        <a:p>
          <a:endParaRPr lang="ru-RU"/>
        </a:p>
      </dgm:t>
    </dgm:pt>
    <dgm:pt modelId="{92486CCC-EAF7-45E2-913C-AC43E61E2C56}" type="pres">
      <dgm:prSet presAssocID="{C4956AD9-B618-49B7-9113-68EFC1C17464}" presName="descendantText" presStyleLbl="alignAccFollowNode1" presStyleIdx="0" presStyleCnt="3">
        <dgm:presLayoutVars>
          <dgm:bulletEnabled val="1"/>
        </dgm:presLayoutVars>
      </dgm:prSet>
      <dgm:spPr/>
      <dgm:t>
        <a:bodyPr/>
        <a:lstStyle/>
        <a:p>
          <a:endParaRPr lang="ru-RU"/>
        </a:p>
      </dgm:t>
    </dgm:pt>
    <dgm:pt modelId="{6E928377-34A4-4F07-93C4-4760B2778B97}" type="pres">
      <dgm:prSet presAssocID="{50134560-8CBF-4989-8EC4-5AFC942324C4}" presName="sp" presStyleCnt="0"/>
      <dgm:spPr/>
    </dgm:pt>
    <dgm:pt modelId="{C104F8FD-7147-453B-AF29-4E2A2DB9AA81}" type="pres">
      <dgm:prSet presAssocID="{12C02A43-AFD9-4E5B-BA27-AB601B8CAFEB}" presName="linNode" presStyleCnt="0"/>
      <dgm:spPr/>
    </dgm:pt>
    <dgm:pt modelId="{14B92902-6EE6-4789-AD95-26155826EE28}" type="pres">
      <dgm:prSet presAssocID="{12C02A43-AFD9-4E5B-BA27-AB601B8CAFEB}" presName="parentText" presStyleLbl="node1" presStyleIdx="1" presStyleCnt="4">
        <dgm:presLayoutVars>
          <dgm:chMax val="1"/>
          <dgm:bulletEnabled val="1"/>
        </dgm:presLayoutVars>
      </dgm:prSet>
      <dgm:spPr/>
      <dgm:t>
        <a:bodyPr/>
        <a:lstStyle/>
        <a:p>
          <a:endParaRPr lang="ru-RU"/>
        </a:p>
      </dgm:t>
    </dgm:pt>
    <dgm:pt modelId="{EA0474DE-0D7C-41B1-ADEF-4D76191B9CB8}" type="pres">
      <dgm:prSet presAssocID="{12C02A43-AFD9-4E5B-BA27-AB601B8CAFEB}" presName="descendantText" presStyleLbl="alignAccFollowNode1" presStyleIdx="1" presStyleCnt="3">
        <dgm:presLayoutVars>
          <dgm:bulletEnabled val="1"/>
        </dgm:presLayoutVars>
      </dgm:prSet>
      <dgm:spPr/>
      <dgm:t>
        <a:bodyPr/>
        <a:lstStyle/>
        <a:p>
          <a:endParaRPr lang="ru-RU"/>
        </a:p>
      </dgm:t>
    </dgm:pt>
    <dgm:pt modelId="{122E9918-DB8D-4BDD-9E11-8EC9101CDB1B}" type="pres">
      <dgm:prSet presAssocID="{8CCBE50D-513A-4AE0-B890-DEEF8C72AF1F}" presName="sp" presStyleCnt="0"/>
      <dgm:spPr/>
    </dgm:pt>
    <dgm:pt modelId="{083A8264-EBA9-451E-9A73-F07CB89B31B2}" type="pres">
      <dgm:prSet presAssocID="{1DABA3FE-0794-43F7-ABCA-CCB84916E80C}" presName="linNode" presStyleCnt="0"/>
      <dgm:spPr/>
    </dgm:pt>
    <dgm:pt modelId="{B4ADCF24-5609-43A3-8473-CD4BD612D6FC}" type="pres">
      <dgm:prSet presAssocID="{1DABA3FE-0794-43F7-ABCA-CCB84916E80C}" presName="parentText" presStyleLbl="node1" presStyleIdx="2" presStyleCnt="4">
        <dgm:presLayoutVars>
          <dgm:chMax val="1"/>
          <dgm:bulletEnabled val="1"/>
        </dgm:presLayoutVars>
      </dgm:prSet>
      <dgm:spPr/>
      <dgm:t>
        <a:bodyPr/>
        <a:lstStyle/>
        <a:p>
          <a:endParaRPr lang="ru-RU"/>
        </a:p>
      </dgm:t>
    </dgm:pt>
    <dgm:pt modelId="{EC11D5A9-6332-4139-834B-4B2F2426DAD7}" type="pres">
      <dgm:prSet presAssocID="{1DABA3FE-0794-43F7-ABCA-CCB84916E80C}" presName="descendantText" presStyleLbl="alignAccFollowNode1" presStyleIdx="2" presStyleCnt="3" custLinFactNeighborX="2201" custLinFactNeighborY="-3728">
        <dgm:presLayoutVars>
          <dgm:bulletEnabled val="1"/>
        </dgm:presLayoutVars>
      </dgm:prSet>
      <dgm:spPr/>
      <dgm:t>
        <a:bodyPr/>
        <a:lstStyle/>
        <a:p>
          <a:endParaRPr lang="ru-RU"/>
        </a:p>
      </dgm:t>
    </dgm:pt>
    <dgm:pt modelId="{9E63BD1B-C921-49AB-8819-CCA843735340}" type="pres">
      <dgm:prSet presAssocID="{B47B00DB-8731-409D-B8B8-09E556738136}" presName="sp" presStyleCnt="0"/>
      <dgm:spPr/>
    </dgm:pt>
    <dgm:pt modelId="{14A3FA00-8BCF-483D-ADD3-64D93B0BA208}" type="pres">
      <dgm:prSet presAssocID="{E371595D-2B33-4D3E-8CFF-329B65D1ABCE}" presName="linNode" presStyleCnt="0"/>
      <dgm:spPr/>
    </dgm:pt>
    <dgm:pt modelId="{F9D191FD-77B1-41B2-81B4-A346F26A1B0D}" type="pres">
      <dgm:prSet presAssocID="{E371595D-2B33-4D3E-8CFF-329B65D1ABCE}" presName="parentText" presStyleLbl="node1" presStyleIdx="3" presStyleCnt="4">
        <dgm:presLayoutVars>
          <dgm:chMax val="1"/>
          <dgm:bulletEnabled val="1"/>
        </dgm:presLayoutVars>
      </dgm:prSet>
      <dgm:spPr/>
    </dgm:pt>
  </dgm:ptLst>
  <dgm:cxnLst>
    <dgm:cxn modelId="{77A11395-C594-4E08-8869-B7444B44220E}" type="presOf" srcId="{12C02A43-AFD9-4E5B-BA27-AB601B8CAFEB}" destId="{14B92902-6EE6-4789-AD95-26155826EE28}" srcOrd="0" destOrd="0" presId="urn:microsoft.com/office/officeart/2005/8/layout/vList5"/>
    <dgm:cxn modelId="{3D1149DC-5DB9-42FF-B249-35340DDD47A0}" srcId="{12C02A43-AFD9-4E5B-BA27-AB601B8CAFEB}" destId="{862563DB-10ED-4968-83A2-3EB0A34CD0BE}" srcOrd="1" destOrd="0" parTransId="{0F65A584-BDF4-4DB0-B360-DEDBA72BC07F}" sibTransId="{A1BA0617-0A34-4366-8441-9E7226C03C75}"/>
    <dgm:cxn modelId="{B34D95A9-2B3A-49ED-875E-1A284A93180C}" type="presOf" srcId="{3A1D2516-5A5C-49D2-801B-74BEDCF97D24}" destId="{92486CCC-EAF7-45E2-913C-AC43E61E2C56}" srcOrd="0" destOrd="2" presId="urn:microsoft.com/office/officeart/2005/8/layout/vList5"/>
    <dgm:cxn modelId="{D6259405-B3B2-431E-BAF3-4B92D34D40DB}" srcId="{D9123555-F0FE-46EC-8C4D-651344561EA6}" destId="{C4956AD9-B618-49B7-9113-68EFC1C17464}" srcOrd="0" destOrd="0" parTransId="{1993691B-2AF2-4698-B75B-9122627C4B0B}" sibTransId="{50134560-8CBF-4989-8EC4-5AFC942324C4}"/>
    <dgm:cxn modelId="{75FB7DD4-6FE0-413A-9A89-CFF78E78BAF9}" type="presOf" srcId="{1C0C878C-E5A5-4FA6-9BFB-7F44AE704E5D}" destId="{EC11D5A9-6332-4139-834B-4B2F2426DAD7}" srcOrd="0" destOrd="1" presId="urn:microsoft.com/office/officeart/2005/8/layout/vList5"/>
    <dgm:cxn modelId="{25B7D092-7BF9-4188-8282-99C5683553F9}" type="presOf" srcId="{F7BF0458-AB10-4865-ADFD-760D57B56D4F}" destId="{EC11D5A9-6332-4139-834B-4B2F2426DAD7}" srcOrd="0" destOrd="3" presId="urn:microsoft.com/office/officeart/2005/8/layout/vList5"/>
    <dgm:cxn modelId="{998EE23A-9044-4108-98D7-1F88FCFBFA05}" type="presOf" srcId="{D28872FF-CA37-4258-BE36-0ED1103577AF}" destId="{92486CCC-EAF7-45E2-913C-AC43E61E2C56}" srcOrd="0" destOrd="0" presId="urn:microsoft.com/office/officeart/2005/8/layout/vList5"/>
    <dgm:cxn modelId="{9D045BD3-6677-474D-9971-C1482706687B}" srcId="{1DABA3FE-0794-43F7-ABCA-CCB84916E80C}" destId="{6FE53C25-D899-4666-9FB7-22EAC7236122}" srcOrd="2" destOrd="0" parTransId="{0D35708A-266A-448A-88BE-41D97012AD10}" sibTransId="{AA09A452-08EE-42D1-9189-D103A8F2AC00}"/>
    <dgm:cxn modelId="{8A17D47A-4225-4420-923C-DFE44AA85A49}" srcId="{12C02A43-AFD9-4E5B-BA27-AB601B8CAFEB}" destId="{C35CEC9D-D7DD-41BF-AD22-F25736E5A654}" srcOrd="3" destOrd="0" parTransId="{639E5032-7C4D-4461-B5CB-1A0DD45350CA}" sibTransId="{CC8AC662-102E-4FDC-A8A4-5985CDFCC85D}"/>
    <dgm:cxn modelId="{41F02BDB-DF66-4637-AFD3-6E707D53A822}" srcId="{1DABA3FE-0794-43F7-ABCA-CCB84916E80C}" destId="{26F9AC52-6108-4A74-A831-2F8F3E35B848}" srcOrd="0" destOrd="0" parTransId="{9D34960A-3CA3-40CD-8C74-A3F0F19C9272}" sibTransId="{CD4EDED9-464E-478E-933B-6F6FE06ED8A8}"/>
    <dgm:cxn modelId="{1A25CEC0-C1CD-49DF-A620-D66C9C62B630}" srcId="{C4956AD9-B618-49B7-9113-68EFC1C17464}" destId="{D28872FF-CA37-4258-BE36-0ED1103577AF}" srcOrd="0" destOrd="0" parTransId="{E96DE8C0-3951-49C8-A7D1-CCEE204D192E}" sibTransId="{74E5E57A-68D6-41D1-9560-A9870834BE79}"/>
    <dgm:cxn modelId="{F2AE60A9-CF38-4719-AAC6-72A4455F7E4E}" type="presOf" srcId="{26F9AC52-6108-4A74-A831-2F8F3E35B848}" destId="{EC11D5A9-6332-4139-834B-4B2F2426DAD7}" srcOrd="0" destOrd="0" presId="urn:microsoft.com/office/officeart/2005/8/layout/vList5"/>
    <dgm:cxn modelId="{0F527A9A-0AA4-499A-AECD-690BE961AE6F}" srcId="{D9123555-F0FE-46EC-8C4D-651344561EA6}" destId="{12C02A43-AFD9-4E5B-BA27-AB601B8CAFEB}" srcOrd="1" destOrd="0" parTransId="{D838DF8F-9C56-43EA-9302-26AC9B2F8284}" sibTransId="{8CCBE50D-513A-4AE0-B890-DEEF8C72AF1F}"/>
    <dgm:cxn modelId="{A381907D-68C9-4AC6-94C3-FFA8319EDEF8}" srcId="{12C02A43-AFD9-4E5B-BA27-AB601B8CAFEB}" destId="{3B8DA008-532C-417C-B7DE-F5DC7C4AAE7E}" srcOrd="2" destOrd="0" parTransId="{B4A2D219-75CD-4BA5-AAEE-294C4109BE24}" sibTransId="{D1C8E124-B35E-4302-A991-A2C3503EC729}"/>
    <dgm:cxn modelId="{27461AE7-C832-4744-857D-1170D0762B2E}" srcId="{C4956AD9-B618-49B7-9113-68EFC1C17464}" destId="{BE83E2A2-652B-410D-AEFA-4AF1A065AB95}" srcOrd="3" destOrd="0" parTransId="{61ED9F0D-AC82-4314-822F-145C3747A351}" sibTransId="{7C6AC878-20F4-4CCD-BCBF-68CFD3C114A6}"/>
    <dgm:cxn modelId="{43E9D99F-8959-40F9-A13C-FB4646F3A80C}" type="presOf" srcId="{BE83E2A2-652B-410D-AEFA-4AF1A065AB95}" destId="{92486CCC-EAF7-45E2-913C-AC43E61E2C56}" srcOrd="0" destOrd="3" presId="urn:microsoft.com/office/officeart/2005/8/layout/vList5"/>
    <dgm:cxn modelId="{5F6D1653-A238-4D35-AAFF-12E5F8D2935A}" srcId="{1DABA3FE-0794-43F7-ABCA-CCB84916E80C}" destId="{F7BF0458-AB10-4865-ADFD-760D57B56D4F}" srcOrd="3" destOrd="0" parTransId="{BB21C3B5-6563-4455-B10E-7158DCB2CE10}" sibTransId="{ECAED140-01C6-4B65-8649-F682F1B8DDBE}"/>
    <dgm:cxn modelId="{1513B039-DAF7-4EE8-BFEF-3D416711A0B0}" type="presOf" srcId="{E2B2F729-8AD1-4B84-8CA6-74A2A5E5F638}" destId="{92486CCC-EAF7-45E2-913C-AC43E61E2C56}" srcOrd="0" destOrd="4" presId="urn:microsoft.com/office/officeart/2005/8/layout/vList5"/>
    <dgm:cxn modelId="{6DF94CC6-2793-4E71-92EC-9C596ABCE263}" srcId="{C4956AD9-B618-49B7-9113-68EFC1C17464}" destId="{3A1D2516-5A5C-49D2-801B-74BEDCF97D24}" srcOrd="2" destOrd="0" parTransId="{1026DDDE-E118-4E3B-84F2-7DC19D2CC9ED}" sibTransId="{AF94A558-4C33-48E3-8AF6-94D7AD5F50AC}"/>
    <dgm:cxn modelId="{B312C8B1-E77F-47E5-B043-652A5036F7D5}" type="presOf" srcId="{C4956AD9-B618-49B7-9113-68EFC1C17464}" destId="{F305E5A3-8D75-4085-A5BB-8C4AD50DEE44}" srcOrd="0" destOrd="0" presId="urn:microsoft.com/office/officeart/2005/8/layout/vList5"/>
    <dgm:cxn modelId="{690A3A4C-F49E-4424-BDD5-1B612AC11B65}" type="presOf" srcId="{C35CEC9D-D7DD-41BF-AD22-F25736E5A654}" destId="{EA0474DE-0D7C-41B1-ADEF-4D76191B9CB8}" srcOrd="0" destOrd="3" presId="urn:microsoft.com/office/officeart/2005/8/layout/vList5"/>
    <dgm:cxn modelId="{4202AAB4-D5B8-4B91-A6EC-DF7C172D885F}" type="presOf" srcId="{E371595D-2B33-4D3E-8CFF-329B65D1ABCE}" destId="{F9D191FD-77B1-41B2-81B4-A346F26A1B0D}" srcOrd="0" destOrd="0" presId="urn:microsoft.com/office/officeart/2005/8/layout/vList5"/>
    <dgm:cxn modelId="{7E896963-9A53-437D-848D-A74B31C54A8C}" type="presOf" srcId="{E07A9D07-7A36-4C6A-987D-4D9AC45A525E}" destId="{EA0474DE-0D7C-41B1-ADEF-4D76191B9CB8}" srcOrd="0" destOrd="0" presId="urn:microsoft.com/office/officeart/2005/8/layout/vList5"/>
    <dgm:cxn modelId="{3D75D8C6-425E-4513-A96F-1EDFBBCD25EA}" type="presOf" srcId="{1DABA3FE-0794-43F7-ABCA-CCB84916E80C}" destId="{B4ADCF24-5609-43A3-8473-CD4BD612D6FC}" srcOrd="0" destOrd="0" presId="urn:microsoft.com/office/officeart/2005/8/layout/vList5"/>
    <dgm:cxn modelId="{AE1E9714-83D2-4B22-A915-A31E735C4C0B}" type="presOf" srcId="{3B8DA008-532C-417C-B7DE-F5DC7C4AAE7E}" destId="{EA0474DE-0D7C-41B1-ADEF-4D76191B9CB8}" srcOrd="0" destOrd="2" presId="urn:microsoft.com/office/officeart/2005/8/layout/vList5"/>
    <dgm:cxn modelId="{BA3F796B-3DED-4F67-80F8-EA73D38747A4}" type="presOf" srcId="{54616931-B7BD-4DA1-AED2-E23D0727628C}" destId="{EC11D5A9-6332-4139-834B-4B2F2426DAD7}" srcOrd="0" destOrd="4" presId="urn:microsoft.com/office/officeart/2005/8/layout/vList5"/>
    <dgm:cxn modelId="{E15903B6-DF52-4F1E-84E1-0713A1582730}" srcId="{C4956AD9-B618-49B7-9113-68EFC1C17464}" destId="{F43916F2-49B6-4297-B8A0-D7C77CA26AB3}" srcOrd="1" destOrd="0" parTransId="{E7D5DE49-629C-49BC-81F9-C49E997D8A20}" sibTransId="{0DB2B8A5-02CD-402E-90A3-56BCC837FE0C}"/>
    <dgm:cxn modelId="{6033B452-94DE-481B-BAD0-EE96660C750B}" srcId="{1DABA3FE-0794-43F7-ABCA-CCB84916E80C}" destId="{54616931-B7BD-4DA1-AED2-E23D0727628C}" srcOrd="4" destOrd="0" parTransId="{7D6A1FEA-DECF-4FED-85A8-BDE84BA11B26}" sibTransId="{74DF7891-1CA8-4F85-A4BC-08A15C0DD554}"/>
    <dgm:cxn modelId="{EC1577BD-2AB2-4608-A38E-25BD31CC1E16}" type="presOf" srcId="{D9123555-F0FE-46EC-8C4D-651344561EA6}" destId="{0D9ABB54-0CA8-4BC7-8332-8679FF650FC2}" srcOrd="0" destOrd="0" presId="urn:microsoft.com/office/officeart/2005/8/layout/vList5"/>
    <dgm:cxn modelId="{9271B478-CD0E-48C6-9D1C-5E1C76B3216B}" srcId="{D9123555-F0FE-46EC-8C4D-651344561EA6}" destId="{E371595D-2B33-4D3E-8CFF-329B65D1ABCE}" srcOrd="3" destOrd="0" parTransId="{426AE301-6E60-40AB-AD1A-E4F2109129D8}" sibTransId="{5F89CC4E-99B8-4368-93CD-33EED2B5D1FC}"/>
    <dgm:cxn modelId="{D60882CB-F1BF-486B-9BA7-BDFDD5467E44}" type="presOf" srcId="{6FE53C25-D899-4666-9FB7-22EAC7236122}" destId="{EC11D5A9-6332-4139-834B-4B2F2426DAD7}" srcOrd="0" destOrd="2" presId="urn:microsoft.com/office/officeart/2005/8/layout/vList5"/>
    <dgm:cxn modelId="{181137E1-636F-4DAE-B7E6-68744BE30788}" srcId="{D9123555-F0FE-46EC-8C4D-651344561EA6}" destId="{1DABA3FE-0794-43F7-ABCA-CCB84916E80C}" srcOrd="2" destOrd="0" parTransId="{53EE8D70-A727-495B-89C0-1661750A8D61}" sibTransId="{B47B00DB-8731-409D-B8B8-09E556738136}"/>
    <dgm:cxn modelId="{BEB7BE7E-35E4-4800-9C96-75A7F544D0C8}" type="presOf" srcId="{862563DB-10ED-4968-83A2-3EB0A34CD0BE}" destId="{EA0474DE-0D7C-41B1-ADEF-4D76191B9CB8}" srcOrd="0" destOrd="1" presId="urn:microsoft.com/office/officeart/2005/8/layout/vList5"/>
    <dgm:cxn modelId="{BA5EAFD4-BB74-499D-B50E-AAD3DDC7EED0}" srcId="{1DABA3FE-0794-43F7-ABCA-CCB84916E80C}" destId="{1C0C878C-E5A5-4FA6-9BFB-7F44AE704E5D}" srcOrd="1" destOrd="0" parTransId="{9F32755E-2048-4502-943F-478ABBE3496A}" sibTransId="{B948ED9A-E5EC-4D2E-A7B9-BE6210F8BA88}"/>
    <dgm:cxn modelId="{D5913359-3A8E-489F-8A6B-FFD0E357155C}" type="presOf" srcId="{F43916F2-49B6-4297-B8A0-D7C77CA26AB3}" destId="{92486CCC-EAF7-45E2-913C-AC43E61E2C56}" srcOrd="0" destOrd="1" presId="urn:microsoft.com/office/officeart/2005/8/layout/vList5"/>
    <dgm:cxn modelId="{79DF9F92-4A1B-4F53-A43E-6D74DC92EF7A}" srcId="{12C02A43-AFD9-4E5B-BA27-AB601B8CAFEB}" destId="{E07A9D07-7A36-4C6A-987D-4D9AC45A525E}" srcOrd="0" destOrd="0" parTransId="{98522B10-9D17-4FB4-8BC4-A4EDF85E553B}" sibTransId="{57B88ECF-51AD-4B34-B67C-8B19A9D1D28C}"/>
    <dgm:cxn modelId="{2F4BBAE8-C779-4A08-B450-5E53820AB17E}" srcId="{C4956AD9-B618-49B7-9113-68EFC1C17464}" destId="{E2B2F729-8AD1-4B84-8CA6-74A2A5E5F638}" srcOrd="4" destOrd="0" parTransId="{B0FF7055-756C-448B-88BE-434FA754C0CD}" sibTransId="{E9AB2F2F-B26F-4737-B0AF-234E0D993D33}"/>
    <dgm:cxn modelId="{A2D01D09-2FD2-45EC-8BB1-71FB91C29965}" type="presParOf" srcId="{0D9ABB54-0CA8-4BC7-8332-8679FF650FC2}" destId="{888A3319-3F07-4507-987A-F44E7757D69C}" srcOrd="0" destOrd="0" presId="urn:microsoft.com/office/officeart/2005/8/layout/vList5"/>
    <dgm:cxn modelId="{E4C9FE0E-4AE5-474F-9020-F9EFF1450F04}" type="presParOf" srcId="{888A3319-3F07-4507-987A-F44E7757D69C}" destId="{F305E5A3-8D75-4085-A5BB-8C4AD50DEE44}" srcOrd="0" destOrd="0" presId="urn:microsoft.com/office/officeart/2005/8/layout/vList5"/>
    <dgm:cxn modelId="{92068C14-32FC-484D-B456-D59360D92132}" type="presParOf" srcId="{888A3319-3F07-4507-987A-F44E7757D69C}" destId="{92486CCC-EAF7-45E2-913C-AC43E61E2C56}" srcOrd="1" destOrd="0" presId="urn:microsoft.com/office/officeart/2005/8/layout/vList5"/>
    <dgm:cxn modelId="{DDA6AE8D-6D5B-4038-AF6A-4257C8E6E340}" type="presParOf" srcId="{0D9ABB54-0CA8-4BC7-8332-8679FF650FC2}" destId="{6E928377-34A4-4F07-93C4-4760B2778B97}" srcOrd="1" destOrd="0" presId="urn:microsoft.com/office/officeart/2005/8/layout/vList5"/>
    <dgm:cxn modelId="{610D99CB-AB61-4567-BD24-0F05801F6CAE}" type="presParOf" srcId="{0D9ABB54-0CA8-4BC7-8332-8679FF650FC2}" destId="{C104F8FD-7147-453B-AF29-4E2A2DB9AA81}" srcOrd="2" destOrd="0" presId="urn:microsoft.com/office/officeart/2005/8/layout/vList5"/>
    <dgm:cxn modelId="{AD41009D-7FAA-4333-AFDE-09F8F8123852}" type="presParOf" srcId="{C104F8FD-7147-453B-AF29-4E2A2DB9AA81}" destId="{14B92902-6EE6-4789-AD95-26155826EE28}" srcOrd="0" destOrd="0" presId="urn:microsoft.com/office/officeart/2005/8/layout/vList5"/>
    <dgm:cxn modelId="{EB0B1447-F0C7-4D78-823A-4E5FE9B7A1F4}" type="presParOf" srcId="{C104F8FD-7147-453B-AF29-4E2A2DB9AA81}" destId="{EA0474DE-0D7C-41B1-ADEF-4D76191B9CB8}" srcOrd="1" destOrd="0" presId="urn:microsoft.com/office/officeart/2005/8/layout/vList5"/>
    <dgm:cxn modelId="{D38E0814-E7A7-4973-8066-C42570B660F0}" type="presParOf" srcId="{0D9ABB54-0CA8-4BC7-8332-8679FF650FC2}" destId="{122E9918-DB8D-4BDD-9E11-8EC9101CDB1B}" srcOrd="3" destOrd="0" presId="urn:microsoft.com/office/officeart/2005/8/layout/vList5"/>
    <dgm:cxn modelId="{6EBEE071-4BE2-48A6-8ACA-F2F8BB0488E4}" type="presParOf" srcId="{0D9ABB54-0CA8-4BC7-8332-8679FF650FC2}" destId="{083A8264-EBA9-451E-9A73-F07CB89B31B2}" srcOrd="4" destOrd="0" presId="urn:microsoft.com/office/officeart/2005/8/layout/vList5"/>
    <dgm:cxn modelId="{6B491BBB-09D9-434B-8FAB-E1E6E0638616}" type="presParOf" srcId="{083A8264-EBA9-451E-9A73-F07CB89B31B2}" destId="{B4ADCF24-5609-43A3-8473-CD4BD612D6FC}" srcOrd="0" destOrd="0" presId="urn:microsoft.com/office/officeart/2005/8/layout/vList5"/>
    <dgm:cxn modelId="{3B95BBE1-6568-4350-B626-5C2D1CC35B0C}" type="presParOf" srcId="{083A8264-EBA9-451E-9A73-F07CB89B31B2}" destId="{EC11D5A9-6332-4139-834B-4B2F2426DAD7}" srcOrd="1" destOrd="0" presId="urn:microsoft.com/office/officeart/2005/8/layout/vList5"/>
    <dgm:cxn modelId="{7D2DC02D-9EE6-49D5-BBE3-98F8B689F089}" type="presParOf" srcId="{0D9ABB54-0CA8-4BC7-8332-8679FF650FC2}" destId="{9E63BD1B-C921-49AB-8819-CCA843735340}" srcOrd="5" destOrd="0" presId="urn:microsoft.com/office/officeart/2005/8/layout/vList5"/>
    <dgm:cxn modelId="{73BEED26-6630-4B7D-BB54-0FAF21F842EA}" type="presParOf" srcId="{0D9ABB54-0CA8-4BC7-8332-8679FF650FC2}" destId="{14A3FA00-8BCF-483D-ADD3-64D93B0BA208}" srcOrd="6" destOrd="0" presId="urn:microsoft.com/office/officeart/2005/8/layout/vList5"/>
    <dgm:cxn modelId="{D453B58B-4F56-4C29-A635-7190822FF2D4}" type="presParOf" srcId="{14A3FA00-8BCF-483D-ADD3-64D93B0BA208}" destId="{F9D191FD-77B1-41B2-81B4-A346F26A1B0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1386E4-A4B6-45E2-B857-DFDACCF6EF3D}"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ru-RU"/>
        </a:p>
      </dgm:t>
    </dgm:pt>
    <dgm:pt modelId="{22F34FBD-53A3-4EE5-9676-05C44D3E2D68}">
      <dgm:prSet phldrT="[Текст]"/>
      <dgm:spPr/>
      <dgm:t>
        <a:bodyPr/>
        <a:lstStyle/>
        <a:p>
          <a:r>
            <a:rPr lang="uk-UA" dirty="0" smtClean="0"/>
            <a:t>Домашнє завдання</a:t>
          </a:r>
          <a:endParaRPr lang="ru-RU" dirty="0"/>
        </a:p>
      </dgm:t>
    </dgm:pt>
    <dgm:pt modelId="{C551E209-81F0-41F4-BA7E-38FA6E188C36}" type="parTrans" cxnId="{A3973212-CC96-46B9-B5C5-F6AD25DABC60}">
      <dgm:prSet/>
      <dgm:spPr/>
      <dgm:t>
        <a:bodyPr/>
        <a:lstStyle/>
        <a:p>
          <a:endParaRPr lang="ru-RU"/>
        </a:p>
      </dgm:t>
    </dgm:pt>
    <dgm:pt modelId="{4741991A-E51F-493C-A207-1231A90F2325}" type="sibTrans" cxnId="{A3973212-CC96-46B9-B5C5-F6AD25DABC60}">
      <dgm:prSet/>
      <dgm:spPr/>
      <dgm:t>
        <a:bodyPr/>
        <a:lstStyle/>
        <a:p>
          <a:endParaRPr lang="ru-RU"/>
        </a:p>
      </dgm:t>
    </dgm:pt>
    <dgm:pt modelId="{1449AB91-18A2-4ED5-B83B-75651F9F188C}">
      <dgm:prSet phldrT="[Текст]" custT="1"/>
      <dgm:spPr/>
      <dgm:t>
        <a:bodyPr/>
        <a:lstStyle/>
        <a:p>
          <a:r>
            <a:rPr lang="en-US" sz="2000" dirty="0" smtClean="0"/>
            <a:t>Classtime</a:t>
          </a:r>
          <a:endParaRPr lang="ru-RU" sz="2000" dirty="0"/>
        </a:p>
      </dgm:t>
    </dgm:pt>
    <dgm:pt modelId="{DCF450C9-3CAA-4E03-B587-E32A8F2DAA01}" type="parTrans" cxnId="{B88DF002-0617-4D0D-95EA-46994D9F10DE}">
      <dgm:prSet/>
      <dgm:spPr/>
      <dgm:t>
        <a:bodyPr/>
        <a:lstStyle/>
        <a:p>
          <a:endParaRPr lang="ru-RU"/>
        </a:p>
      </dgm:t>
    </dgm:pt>
    <dgm:pt modelId="{38C6A893-C7B9-441D-8192-F8A08B36E3FB}" type="sibTrans" cxnId="{B88DF002-0617-4D0D-95EA-46994D9F10DE}">
      <dgm:prSet/>
      <dgm:spPr/>
      <dgm:t>
        <a:bodyPr/>
        <a:lstStyle/>
        <a:p>
          <a:endParaRPr lang="ru-RU"/>
        </a:p>
      </dgm:t>
    </dgm:pt>
    <dgm:pt modelId="{A1DB8D97-8024-465F-8AA8-CD501E632BF4}">
      <dgm:prSet phldrT="[Текст]"/>
      <dgm:spPr/>
      <dgm:t>
        <a:bodyPr/>
        <a:lstStyle/>
        <a:p>
          <a:r>
            <a:rPr lang="uk-UA" dirty="0" smtClean="0"/>
            <a:t>Дистанційне (онлайн) навчання</a:t>
          </a:r>
          <a:endParaRPr lang="ru-RU" dirty="0"/>
        </a:p>
      </dgm:t>
    </dgm:pt>
    <dgm:pt modelId="{EACF3778-633E-4F9B-AABA-BA5B383E49ED}" type="parTrans" cxnId="{7278CA78-6E25-409F-B2B5-BA9621EE1FF0}">
      <dgm:prSet/>
      <dgm:spPr/>
      <dgm:t>
        <a:bodyPr/>
        <a:lstStyle/>
        <a:p>
          <a:endParaRPr lang="ru-RU"/>
        </a:p>
      </dgm:t>
    </dgm:pt>
    <dgm:pt modelId="{E2429072-4FEB-4024-80E9-C57672AA21AD}" type="sibTrans" cxnId="{7278CA78-6E25-409F-B2B5-BA9621EE1FF0}">
      <dgm:prSet/>
      <dgm:spPr/>
      <dgm:t>
        <a:bodyPr/>
        <a:lstStyle/>
        <a:p>
          <a:endParaRPr lang="ru-RU"/>
        </a:p>
      </dgm:t>
    </dgm:pt>
    <dgm:pt modelId="{295D3ABC-5AF5-4527-BB54-D03F1D1A4E99}">
      <dgm:prSet phldrT="[Текст]" custT="1"/>
      <dgm:spPr/>
      <dgm:t>
        <a:bodyPr/>
        <a:lstStyle/>
        <a:p>
          <a:r>
            <a:rPr lang="en-US" sz="1200" dirty="0" smtClean="0"/>
            <a:t>Google Classroom</a:t>
          </a:r>
          <a:endParaRPr lang="ru-RU" sz="1200" dirty="0"/>
        </a:p>
      </dgm:t>
    </dgm:pt>
    <dgm:pt modelId="{E4EE9633-4607-444A-8C99-231453DE1526}" type="parTrans" cxnId="{76AFEE30-E3DD-44B3-8620-810C32841560}">
      <dgm:prSet/>
      <dgm:spPr/>
      <dgm:t>
        <a:bodyPr/>
        <a:lstStyle/>
        <a:p>
          <a:endParaRPr lang="ru-RU"/>
        </a:p>
      </dgm:t>
    </dgm:pt>
    <dgm:pt modelId="{C77EFE6F-F0CF-4BEE-ADC9-AC5BCFAE06F3}" type="sibTrans" cxnId="{76AFEE30-E3DD-44B3-8620-810C32841560}">
      <dgm:prSet/>
      <dgm:spPr/>
      <dgm:t>
        <a:bodyPr/>
        <a:lstStyle/>
        <a:p>
          <a:endParaRPr lang="ru-RU"/>
        </a:p>
      </dgm:t>
    </dgm:pt>
    <dgm:pt modelId="{E474B366-792F-45F5-B256-4854D6830A1E}">
      <dgm:prSet phldrT="[Текст]"/>
      <dgm:spPr/>
      <dgm:t>
        <a:bodyPr/>
        <a:lstStyle/>
        <a:p>
          <a:r>
            <a:rPr lang="uk-UA" dirty="0" smtClean="0"/>
            <a:t>Проектна діяльність</a:t>
          </a:r>
          <a:endParaRPr lang="ru-RU" dirty="0"/>
        </a:p>
      </dgm:t>
    </dgm:pt>
    <dgm:pt modelId="{7F8BB22A-AF7D-43C4-B090-D55C1B6158F4}" type="parTrans" cxnId="{A8A54C38-5110-4022-A06B-F92594ED3A0A}">
      <dgm:prSet/>
      <dgm:spPr/>
      <dgm:t>
        <a:bodyPr/>
        <a:lstStyle/>
        <a:p>
          <a:endParaRPr lang="ru-RU"/>
        </a:p>
      </dgm:t>
    </dgm:pt>
    <dgm:pt modelId="{FF4E8746-1E1D-4C2C-99CE-07BE45BDE1BC}" type="sibTrans" cxnId="{A8A54C38-5110-4022-A06B-F92594ED3A0A}">
      <dgm:prSet/>
      <dgm:spPr/>
      <dgm:t>
        <a:bodyPr/>
        <a:lstStyle/>
        <a:p>
          <a:endParaRPr lang="ru-RU"/>
        </a:p>
      </dgm:t>
    </dgm:pt>
    <dgm:pt modelId="{7A13176F-19FB-48D7-91C1-D4225E5452B2}">
      <dgm:prSet phldrT="[Текст]" custT="1"/>
      <dgm:spPr/>
      <dgm:t>
        <a:bodyPr/>
        <a:lstStyle/>
        <a:p>
          <a:r>
            <a:rPr lang="en-US" sz="1800" dirty="0" smtClean="0"/>
            <a:t>Padlet</a:t>
          </a:r>
          <a:endParaRPr lang="ru-RU" sz="1800" dirty="0"/>
        </a:p>
      </dgm:t>
    </dgm:pt>
    <dgm:pt modelId="{FEE5B3AF-6E31-40D7-894C-50A77532E517}" type="parTrans" cxnId="{3DB8151B-E3BD-445C-85A5-B3E33555F67B}">
      <dgm:prSet/>
      <dgm:spPr/>
      <dgm:t>
        <a:bodyPr/>
        <a:lstStyle/>
        <a:p>
          <a:endParaRPr lang="ru-RU"/>
        </a:p>
      </dgm:t>
    </dgm:pt>
    <dgm:pt modelId="{8AEEB7F0-FBFD-4831-AEAA-D7BE7247A730}" type="sibTrans" cxnId="{3DB8151B-E3BD-445C-85A5-B3E33555F67B}">
      <dgm:prSet/>
      <dgm:spPr/>
      <dgm:t>
        <a:bodyPr/>
        <a:lstStyle/>
        <a:p>
          <a:endParaRPr lang="ru-RU"/>
        </a:p>
      </dgm:t>
    </dgm:pt>
    <dgm:pt modelId="{87315478-33EB-4F17-BC3B-FCDC6B0B9F80}">
      <dgm:prSet custT="1"/>
      <dgm:spPr/>
      <dgm:t>
        <a:bodyPr/>
        <a:lstStyle/>
        <a:p>
          <a:r>
            <a:rPr lang="uk-UA" sz="2000" dirty="0" smtClean="0"/>
            <a:t>LearningApps</a:t>
          </a:r>
          <a:endParaRPr lang="ru-RU" sz="2000" dirty="0"/>
        </a:p>
      </dgm:t>
    </dgm:pt>
    <dgm:pt modelId="{851DD29A-9E84-439F-83E3-F92E766F60DF}" type="parTrans" cxnId="{E105804C-A162-49A1-9C0F-A2EADD8F27D2}">
      <dgm:prSet/>
      <dgm:spPr/>
      <dgm:t>
        <a:bodyPr/>
        <a:lstStyle/>
        <a:p>
          <a:endParaRPr lang="ru-RU"/>
        </a:p>
      </dgm:t>
    </dgm:pt>
    <dgm:pt modelId="{10F61B42-B62C-4B34-9849-9601F18122E8}" type="sibTrans" cxnId="{E105804C-A162-49A1-9C0F-A2EADD8F27D2}">
      <dgm:prSet/>
      <dgm:spPr/>
      <dgm:t>
        <a:bodyPr/>
        <a:lstStyle/>
        <a:p>
          <a:endParaRPr lang="ru-RU"/>
        </a:p>
      </dgm:t>
    </dgm:pt>
    <dgm:pt modelId="{0B0EA646-A6F7-4C76-8D35-3BC7F7BB71DA}">
      <dgm:prSet custT="1"/>
      <dgm:spPr/>
      <dgm:t>
        <a:bodyPr/>
        <a:lstStyle/>
        <a:p>
          <a:r>
            <a:rPr lang="uk-UA" sz="2000" dirty="0" smtClean="0"/>
            <a:t>Навчальні відео на </a:t>
          </a:r>
          <a:r>
            <a:rPr lang="en-US" sz="2000" dirty="0" smtClean="0"/>
            <a:t>YouTube</a:t>
          </a:r>
          <a:endParaRPr lang="ru-RU" sz="2000" dirty="0"/>
        </a:p>
      </dgm:t>
    </dgm:pt>
    <dgm:pt modelId="{5051ADF6-C38B-4571-86A0-0F3AD8D154B8}" type="parTrans" cxnId="{7E59C0C1-64A8-400B-A03E-82EA869E168F}">
      <dgm:prSet/>
      <dgm:spPr/>
      <dgm:t>
        <a:bodyPr/>
        <a:lstStyle/>
        <a:p>
          <a:endParaRPr lang="ru-RU"/>
        </a:p>
      </dgm:t>
    </dgm:pt>
    <dgm:pt modelId="{49D828FA-7989-4386-A292-1E306A33DBC1}" type="sibTrans" cxnId="{7E59C0C1-64A8-400B-A03E-82EA869E168F}">
      <dgm:prSet/>
      <dgm:spPr/>
      <dgm:t>
        <a:bodyPr/>
        <a:lstStyle/>
        <a:p>
          <a:endParaRPr lang="ru-RU"/>
        </a:p>
      </dgm:t>
    </dgm:pt>
    <dgm:pt modelId="{1FCA6E32-C86E-4BB8-B120-2EE75789F8FB}">
      <dgm:prSet custT="1"/>
      <dgm:spPr/>
      <dgm:t>
        <a:bodyPr/>
        <a:lstStyle/>
        <a:p>
          <a:r>
            <a:rPr lang="en-US" sz="1200" dirty="0" smtClean="0"/>
            <a:t>My own conference</a:t>
          </a:r>
          <a:endParaRPr lang="ru-RU" sz="1200" dirty="0"/>
        </a:p>
      </dgm:t>
    </dgm:pt>
    <dgm:pt modelId="{EC484329-0AAB-41C9-A05D-214DEF5CA09F}" type="parTrans" cxnId="{7E779BEF-655E-457E-BF5E-42715AA2F3B3}">
      <dgm:prSet/>
      <dgm:spPr/>
      <dgm:t>
        <a:bodyPr/>
        <a:lstStyle/>
        <a:p>
          <a:endParaRPr lang="ru-RU"/>
        </a:p>
      </dgm:t>
    </dgm:pt>
    <dgm:pt modelId="{C8EE172D-288E-475F-8C3A-41404EB9F8A9}" type="sibTrans" cxnId="{7E779BEF-655E-457E-BF5E-42715AA2F3B3}">
      <dgm:prSet/>
      <dgm:spPr/>
      <dgm:t>
        <a:bodyPr/>
        <a:lstStyle/>
        <a:p>
          <a:endParaRPr lang="ru-RU"/>
        </a:p>
      </dgm:t>
    </dgm:pt>
    <dgm:pt modelId="{EA50FE15-BBCF-4202-8B2F-EE8709242E7B}">
      <dgm:prSet custT="1"/>
      <dgm:spPr/>
      <dgm:t>
        <a:bodyPr/>
        <a:lstStyle/>
        <a:p>
          <a:r>
            <a:rPr lang="en-US" sz="1200" smtClean="0"/>
            <a:t>Zoom</a:t>
          </a:r>
          <a:endParaRPr lang="ru-RU" sz="1200"/>
        </a:p>
      </dgm:t>
    </dgm:pt>
    <dgm:pt modelId="{B8433F8D-1EB3-44E7-84AF-9B0388550A16}" type="parTrans" cxnId="{99941D68-6857-4802-99E9-46D56CB6EF48}">
      <dgm:prSet/>
      <dgm:spPr/>
      <dgm:t>
        <a:bodyPr/>
        <a:lstStyle/>
        <a:p>
          <a:endParaRPr lang="ru-RU"/>
        </a:p>
      </dgm:t>
    </dgm:pt>
    <dgm:pt modelId="{ECA4EB63-9305-41F7-86E8-7C0335407C92}" type="sibTrans" cxnId="{99941D68-6857-4802-99E9-46D56CB6EF48}">
      <dgm:prSet/>
      <dgm:spPr/>
      <dgm:t>
        <a:bodyPr/>
        <a:lstStyle/>
        <a:p>
          <a:endParaRPr lang="ru-RU"/>
        </a:p>
      </dgm:t>
    </dgm:pt>
    <dgm:pt modelId="{DA3CF74B-52A5-42B0-B626-0887C28AA99C}">
      <dgm:prSet custT="1"/>
      <dgm:spPr/>
      <dgm:t>
        <a:bodyPr/>
        <a:lstStyle/>
        <a:p>
          <a:r>
            <a:rPr lang="ru-RU" sz="1200" smtClean="0"/>
            <a:t>Месенджери</a:t>
          </a:r>
          <a:r>
            <a:rPr lang="en-US" sz="1200" smtClean="0"/>
            <a:t> (Viber,  Telegram)</a:t>
          </a:r>
          <a:endParaRPr lang="ru-RU" sz="1200"/>
        </a:p>
      </dgm:t>
    </dgm:pt>
    <dgm:pt modelId="{DA81278A-6606-4A66-9C28-8E5A280F7C7F}" type="parTrans" cxnId="{26AC1F3F-265D-4608-9C27-CCC367ACD03A}">
      <dgm:prSet/>
      <dgm:spPr/>
      <dgm:t>
        <a:bodyPr/>
        <a:lstStyle/>
        <a:p>
          <a:endParaRPr lang="ru-RU"/>
        </a:p>
      </dgm:t>
    </dgm:pt>
    <dgm:pt modelId="{086DD3FC-0D8E-47AE-B962-6E897E72F8D4}" type="sibTrans" cxnId="{26AC1F3F-265D-4608-9C27-CCC367ACD03A}">
      <dgm:prSet/>
      <dgm:spPr/>
      <dgm:t>
        <a:bodyPr/>
        <a:lstStyle/>
        <a:p>
          <a:endParaRPr lang="ru-RU"/>
        </a:p>
      </dgm:t>
    </dgm:pt>
    <dgm:pt modelId="{F787AEE6-0B86-47EA-B9FE-D6957A5A5094}">
      <dgm:prSet custT="1"/>
      <dgm:spPr/>
      <dgm:t>
        <a:bodyPr/>
        <a:lstStyle/>
        <a:p>
          <a:r>
            <a:rPr lang="en-US" sz="1200" smtClean="0"/>
            <a:t>Padlet</a:t>
          </a:r>
          <a:endParaRPr lang="ru-RU" sz="1200"/>
        </a:p>
      </dgm:t>
    </dgm:pt>
    <dgm:pt modelId="{DE3BF2DC-3EB3-43B5-9928-BAAED190A99F}" type="parTrans" cxnId="{CE6D9129-750A-498D-9DB9-097DAC84F5B3}">
      <dgm:prSet/>
      <dgm:spPr/>
      <dgm:t>
        <a:bodyPr/>
        <a:lstStyle/>
        <a:p>
          <a:endParaRPr lang="ru-RU"/>
        </a:p>
      </dgm:t>
    </dgm:pt>
    <dgm:pt modelId="{224C37F6-5B64-4B93-AA1C-F554ACA97477}" type="sibTrans" cxnId="{CE6D9129-750A-498D-9DB9-097DAC84F5B3}">
      <dgm:prSet/>
      <dgm:spPr/>
      <dgm:t>
        <a:bodyPr/>
        <a:lstStyle/>
        <a:p>
          <a:endParaRPr lang="ru-RU"/>
        </a:p>
      </dgm:t>
    </dgm:pt>
    <dgm:pt modelId="{A1A6F355-32E7-47D6-A956-5C028389AF9E}">
      <dgm:prSet custT="1"/>
      <dgm:spPr/>
      <dgm:t>
        <a:bodyPr/>
        <a:lstStyle/>
        <a:p>
          <a:r>
            <a:rPr lang="en-US" sz="1200" dirty="0" smtClean="0"/>
            <a:t>YouTube</a:t>
          </a:r>
          <a:endParaRPr lang="ru-RU" sz="1200" dirty="0"/>
        </a:p>
      </dgm:t>
    </dgm:pt>
    <dgm:pt modelId="{6B2E2A58-0BD4-43A2-A176-0CC234A75CBF}" type="parTrans" cxnId="{6CA3EA71-AA86-48A9-BEB8-901CDA43E7A6}">
      <dgm:prSet/>
      <dgm:spPr/>
      <dgm:t>
        <a:bodyPr/>
        <a:lstStyle/>
        <a:p>
          <a:endParaRPr lang="ru-RU"/>
        </a:p>
      </dgm:t>
    </dgm:pt>
    <dgm:pt modelId="{471F994C-E00B-4E14-B8B3-D5B4D25C56E5}" type="sibTrans" cxnId="{6CA3EA71-AA86-48A9-BEB8-901CDA43E7A6}">
      <dgm:prSet/>
      <dgm:spPr/>
      <dgm:t>
        <a:bodyPr/>
        <a:lstStyle/>
        <a:p>
          <a:endParaRPr lang="ru-RU"/>
        </a:p>
      </dgm:t>
    </dgm:pt>
    <dgm:pt modelId="{DC8232BC-23BC-466A-9D49-E699143E068A}">
      <dgm:prSet custT="1"/>
      <dgm:spPr/>
      <dgm:t>
        <a:bodyPr/>
        <a:lstStyle/>
        <a:p>
          <a:r>
            <a:rPr lang="en-US" sz="1800" dirty="0" smtClean="0"/>
            <a:t>Google Classroom</a:t>
          </a:r>
          <a:endParaRPr lang="ru-RU" sz="1800" dirty="0"/>
        </a:p>
      </dgm:t>
    </dgm:pt>
    <dgm:pt modelId="{D3FDB12D-BB49-4D2C-8DBF-61A5F53AF3FE}" type="parTrans" cxnId="{7A982CA1-F311-48A2-8732-0611017B2C3A}">
      <dgm:prSet/>
      <dgm:spPr/>
      <dgm:t>
        <a:bodyPr/>
        <a:lstStyle/>
        <a:p>
          <a:endParaRPr lang="ru-RU"/>
        </a:p>
      </dgm:t>
    </dgm:pt>
    <dgm:pt modelId="{784E14AC-4FBD-464A-941B-A0D669326D3F}" type="sibTrans" cxnId="{7A982CA1-F311-48A2-8732-0611017B2C3A}">
      <dgm:prSet/>
      <dgm:spPr/>
      <dgm:t>
        <a:bodyPr/>
        <a:lstStyle/>
        <a:p>
          <a:endParaRPr lang="ru-RU"/>
        </a:p>
      </dgm:t>
    </dgm:pt>
    <dgm:pt modelId="{F8B9DDFE-6E22-4846-93BE-3A8C7A95237B}" type="pres">
      <dgm:prSet presAssocID="{A11386E4-A4B6-45E2-B857-DFDACCF6EF3D}" presName="Name0" presStyleCnt="0">
        <dgm:presLayoutVars>
          <dgm:dir/>
          <dgm:animLvl val="lvl"/>
          <dgm:resizeHandles val="exact"/>
        </dgm:presLayoutVars>
      </dgm:prSet>
      <dgm:spPr/>
    </dgm:pt>
    <dgm:pt modelId="{69503689-C8E2-40A9-8698-0CCA4283F837}" type="pres">
      <dgm:prSet presAssocID="{22F34FBD-53A3-4EE5-9676-05C44D3E2D68}" presName="linNode" presStyleCnt="0"/>
      <dgm:spPr/>
    </dgm:pt>
    <dgm:pt modelId="{1E39E624-95C6-4F48-BB21-6A228E89D791}" type="pres">
      <dgm:prSet presAssocID="{22F34FBD-53A3-4EE5-9676-05C44D3E2D68}" presName="parentText" presStyleLbl="node1" presStyleIdx="0" presStyleCnt="3">
        <dgm:presLayoutVars>
          <dgm:chMax val="1"/>
          <dgm:bulletEnabled val="1"/>
        </dgm:presLayoutVars>
      </dgm:prSet>
      <dgm:spPr/>
      <dgm:t>
        <a:bodyPr/>
        <a:lstStyle/>
        <a:p>
          <a:endParaRPr lang="ru-RU"/>
        </a:p>
      </dgm:t>
    </dgm:pt>
    <dgm:pt modelId="{C03EAC8C-3BB8-424C-981E-5EE05D142DFF}" type="pres">
      <dgm:prSet presAssocID="{22F34FBD-53A3-4EE5-9676-05C44D3E2D68}" presName="descendantText" presStyleLbl="alignAccFollowNode1" presStyleIdx="0" presStyleCnt="3">
        <dgm:presLayoutVars>
          <dgm:bulletEnabled val="1"/>
        </dgm:presLayoutVars>
      </dgm:prSet>
      <dgm:spPr/>
      <dgm:t>
        <a:bodyPr/>
        <a:lstStyle/>
        <a:p>
          <a:endParaRPr lang="ru-RU"/>
        </a:p>
      </dgm:t>
    </dgm:pt>
    <dgm:pt modelId="{093F9792-6C24-4394-9DBB-799561CC7A4B}" type="pres">
      <dgm:prSet presAssocID="{4741991A-E51F-493C-A207-1231A90F2325}" presName="sp" presStyleCnt="0"/>
      <dgm:spPr/>
    </dgm:pt>
    <dgm:pt modelId="{FFCF945A-35D7-482B-B8F8-F98C03DA6695}" type="pres">
      <dgm:prSet presAssocID="{A1DB8D97-8024-465F-8AA8-CD501E632BF4}" presName="linNode" presStyleCnt="0"/>
      <dgm:spPr/>
    </dgm:pt>
    <dgm:pt modelId="{4D967B78-1152-4EDF-9F42-A9F61480205B}" type="pres">
      <dgm:prSet presAssocID="{A1DB8D97-8024-465F-8AA8-CD501E632BF4}" presName="parentText" presStyleLbl="node1" presStyleIdx="1" presStyleCnt="3">
        <dgm:presLayoutVars>
          <dgm:chMax val="1"/>
          <dgm:bulletEnabled val="1"/>
        </dgm:presLayoutVars>
      </dgm:prSet>
      <dgm:spPr/>
      <dgm:t>
        <a:bodyPr/>
        <a:lstStyle/>
        <a:p>
          <a:endParaRPr lang="ru-RU"/>
        </a:p>
      </dgm:t>
    </dgm:pt>
    <dgm:pt modelId="{2B463DF1-8EF5-4574-888E-2266E8BD7173}" type="pres">
      <dgm:prSet presAssocID="{A1DB8D97-8024-465F-8AA8-CD501E632BF4}" presName="descendantText" presStyleLbl="alignAccFollowNode1" presStyleIdx="1" presStyleCnt="3" custScaleY="126318">
        <dgm:presLayoutVars>
          <dgm:bulletEnabled val="1"/>
        </dgm:presLayoutVars>
      </dgm:prSet>
      <dgm:spPr/>
      <dgm:t>
        <a:bodyPr/>
        <a:lstStyle/>
        <a:p>
          <a:endParaRPr lang="ru-RU"/>
        </a:p>
      </dgm:t>
    </dgm:pt>
    <dgm:pt modelId="{0FB3CE3F-3ED0-424D-9FED-DF8004A0FFF4}" type="pres">
      <dgm:prSet presAssocID="{E2429072-4FEB-4024-80E9-C57672AA21AD}" presName="sp" presStyleCnt="0"/>
      <dgm:spPr/>
    </dgm:pt>
    <dgm:pt modelId="{FCA17D65-059D-4C25-BF06-F9C29514D707}" type="pres">
      <dgm:prSet presAssocID="{E474B366-792F-45F5-B256-4854D6830A1E}" presName="linNode" presStyleCnt="0"/>
      <dgm:spPr/>
    </dgm:pt>
    <dgm:pt modelId="{4163C244-6976-4317-B87D-76E20607F1EF}" type="pres">
      <dgm:prSet presAssocID="{E474B366-792F-45F5-B256-4854D6830A1E}" presName="parentText" presStyleLbl="node1" presStyleIdx="2" presStyleCnt="3">
        <dgm:presLayoutVars>
          <dgm:chMax val="1"/>
          <dgm:bulletEnabled val="1"/>
        </dgm:presLayoutVars>
      </dgm:prSet>
      <dgm:spPr/>
      <dgm:t>
        <a:bodyPr/>
        <a:lstStyle/>
        <a:p>
          <a:endParaRPr lang="ru-RU"/>
        </a:p>
      </dgm:t>
    </dgm:pt>
    <dgm:pt modelId="{CAFCEB21-A486-47A9-BEDC-0DDFD98A308B}" type="pres">
      <dgm:prSet presAssocID="{E474B366-792F-45F5-B256-4854D6830A1E}" presName="descendantText" presStyleLbl="alignAccFollowNode1" presStyleIdx="2" presStyleCnt="3">
        <dgm:presLayoutVars>
          <dgm:bulletEnabled val="1"/>
        </dgm:presLayoutVars>
      </dgm:prSet>
      <dgm:spPr/>
      <dgm:t>
        <a:bodyPr/>
        <a:lstStyle/>
        <a:p>
          <a:endParaRPr lang="ru-RU"/>
        </a:p>
      </dgm:t>
    </dgm:pt>
  </dgm:ptLst>
  <dgm:cxnLst>
    <dgm:cxn modelId="{A8633CA2-B29C-4CE3-8BE2-66A1E819FCA4}" type="presOf" srcId="{1449AB91-18A2-4ED5-B83B-75651F9F188C}" destId="{C03EAC8C-3BB8-424C-981E-5EE05D142DFF}" srcOrd="0" destOrd="0" presId="urn:microsoft.com/office/officeart/2005/8/layout/vList5"/>
    <dgm:cxn modelId="{68EE3476-6285-4BDB-A35C-30C7F4933999}" type="presOf" srcId="{DA3CF74B-52A5-42B0-B626-0887C28AA99C}" destId="{2B463DF1-8EF5-4574-888E-2266E8BD7173}" srcOrd="0" destOrd="3" presId="urn:microsoft.com/office/officeart/2005/8/layout/vList5"/>
    <dgm:cxn modelId="{6C901F43-5577-4002-AADE-5837035DB583}" type="presOf" srcId="{E474B366-792F-45F5-B256-4854D6830A1E}" destId="{4163C244-6976-4317-B87D-76E20607F1EF}" srcOrd="0" destOrd="0" presId="urn:microsoft.com/office/officeart/2005/8/layout/vList5"/>
    <dgm:cxn modelId="{A8A54C38-5110-4022-A06B-F92594ED3A0A}" srcId="{A11386E4-A4B6-45E2-B857-DFDACCF6EF3D}" destId="{E474B366-792F-45F5-B256-4854D6830A1E}" srcOrd="2" destOrd="0" parTransId="{7F8BB22A-AF7D-43C4-B090-D55C1B6158F4}" sibTransId="{FF4E8746-1E1D-4C2C-99CE-07BE45BDE1BC}"/>
    <dgm:cxn modelId="{7278CA78-6E25-409F-B2B5-BA9621EE1FF0}" srcId="{A11386E4-A4B6-45E2-B857-DFDACCF6EF3D}" destId="{A1DB8D97-8024-465F-8AA8-CD501E632BF4}" srcOrd="1" destOrd="0" parTransId="{EACF3778-633E-4F9B-AABA-BA5B383E49ED}" sibTransId="{E2429072-4FEB-4024-80E9-C57672AA21AD}"/>
    <dgm:cxn modelId="{DE96AAB9-D5AE-4546-9A29-F421D5C51D0A}" type="presOf" srcId="{A1A6F355-32E7-47D6-A956-5C028389AF9E}" destId="{2B463DF1-8EF5-4574-888E-2266E8BD7173}" srcOrd="0" destOrd="5" presId="urn:microsoft.com/office/officeart/2005/8/layout/vList5"/>
    <dgm:cxn modelId="{014116B0-F830-4537-8EFE-8B8C479D2A5D}" type="presOf" srcId="{0B0EA646-A6F7-4C76-8D35-3BC7F7BB71DA}" destId="{C03EAC8C-3BB8-424C-981E-5EE05D142DFF}" srcOrd="0" destOrd="2" presId="urn:microsoft.com/office/officeart/2005/8/layout/vList5"/>
    <dgm:cxn modelId="{A3973212-CC96-46B9-B5C5-F6AD25DABC60}" srcId="{A11386E4-A4B6-45E2-B857-DFDACCF6EF3D}" destId="{22F34FBD-53A3-4EE5-9676-05C44D3E2D68}" srcOrd="0" destOrd="0" parTransId="{C551E209-81F0-41F4-BA7E-38FA6E188C36}" sibTransId="{4741991A-E51F-493C-A207-1231A90F2325}"/>
    <dgm:cxn modelId="{3DB8151B-E3BD-445C-85A5-B3E33555F67B}" srcId="{E474B366-792F-45F5-B256-4854D6830A1E}" destId="{7A13176F-19FB-48D7-91C1-D4225E5452B2}" srcOrd="0" destOrd="0" parTransId="{FEE5B3AF-6E31-40D7-894C-50A77532E517}" sibTransId="{8AEEB7F0-FBFD-4831-AEAA-D7BE7247A730}"/>
    <dgm:cxn modelId="{6CA3EA71-AA86-48A9-BEB8-901CDA43E7A6}" srcId="{A1DB8D97-8024-465F-8AA8-CD501E632BF4}" destId="{A1A6F355-32E7-47D6-A956-5C028389AF9E}" srcOrd="5" destOrd="0" parTransId="{6B2E2A58-0BD4-43A2-A176-0CC234A75CBF}" sibTransId="{471F994C-E00B-4E14-B8B3-D5B4D25C56E5}"/>
    <dgm:cxn modelId="{5CD1CF97-775D-45D4-BD57-BB7E02856681}" type="presOf" srcId="{DC8232BC-23BC-466A-9D49-E699143E068A}" destId="{CAFCEB21-A486-47A9-BEDC-0DDFD98A308B}" srcOrd="0" destOrd="1" presId="urn:microsoft.com/office/officeart/2005/8/layout/vList5"/>
    <dgm:cxn modelId="{B88DF002-0617-4D0D-95EA-46994D9F10DE}" srcId="{22F34FBD-53A3-4EE5-9676-05C44D3E2D68}" destId="{1449AB91-18A2-4ED5-B83B-75651F9F188C}" srcOrd="0" destOrd="0" parTransId="{DCF450C9-3CAA-4E03-B587-E32A8F2DAA01}" sibTransId="{38C6A893-C7B9-441D-8192-F8A08B36E3FB}"/>
    <dgm:cxn modelId="{99941D68-6857-4802-99E9-46D56CB6EF48}" srcId="{A1DB8D97-8024-465F-8AA8-CD501E632BF4}" destId="{EA50FE15-BBCF-4202-8B2F-EE8709242E7B}" srcOrd="2" destOrd="0" parTransId="{B8433F8D-1EB3-44E7-84AF-9B0388550A16}" sibTransId="{ECA4EB63-9305-41F7-86E8-7C0335407C92}"/>
    <dgm:cxn modelId="{CCE0A4CD-2F0B-4E6A-AEDA-EBE66FADD4A5}" type="presOf" srcId="{EA50FE15-BBCF-4202-8B2F-EE8709242E7B}" destId="{2B463DF1-8EF5-4574-888E-2266E8BD7173}" srcOrd="0" destOrd="2" presId="urn:microsoft.com/office/officeart/2005/8/layout/vList5"/>
    <dgm:cxn modelId="{26AC1F3F-265D-4608-9C27-CCC367ACD03A}" srcId="{A1DB8D97-8024-465F-8AA8-CD501E632BF4}" destId="{DA3CF74B-52A5-42B0-B626-0887C28AA99C}" srcOrd="3" destOrd="0" parTransId="{DA81278A-6606-4A66-9C28-8E5A280F7C7F}" sibTransId="{086DD3FC-0D8E-47AE-B962-6E897E72F8D4}"/>
    <dgm:cxn modelId="{5F9FDBF4-B3FA-4284-86C7-0D5F28B68AEA}" type="presOf" srcId="{1FCA6E32-C86E-4BB8-B120-2EE75789F8FB}" destId="{2B463DF1-8EF5-4574-888E-2266E8BD7173}" srcOrd="0" destOrd="1" presId="urn:microsoft.com/office/officeart/2005/8/layout/vList5"/>
    <dgm:cxn modelId="{18C4991A-FD93-45F4-9173-E5A8F1BBF4F2}" type="presOf" srcId="{22F34FBD-53A3-4EE5-9676-05C44D3E2D68}" destId="{1E39E624-95C6-4F48-BB21-6A228E89D791}" srcOrd="0" destOrd="0" presId="urn:microsoft.com/office/officeart/2005/8/layout/vList5"/>
    <dgm:cxn modelId="{7A982CA1-F311-48A2-8732-0611017B2C3A}" srcId="{E474B366-792F-45F5-B256-4854D6830A1E}" destId="{DC8232BC-23BC-466A-9D49-E699143E068A}" srcOrd="1" destOrd="0" parTransId="{D3FDB12D-BB49-4D2C-8DBF-61A5F53AF3FE}" sibTransId="{784E14AC-4FBD-464A-941B-A0D669326D3F}"/>
    <dgm:cxn modelId="{76AFEE30-E3DD-44B3-8620-810C32841560}" srcId="{A1DB8D97-8024-465F-8AA8-CD501E632BF4}" destId="{295D3ABC-5AF5-4527-BB54-D03F1D1A4E99}" srcOrd="0" destOrd="0" parTransId="{E4EE9633-4607-444A-8C99-231453DE1526}" sibTransId="{C77EFE6F-F0CF-4BEE-ADC9-AC5BCFAE06F3}"/>
    <dgm:cxn modelId="{E105804C-A162-49A1-9C0F-A2EADD8F27D2}" srcId="{22F34FBD-53A3-4EE5-9676-05C44D3E2D68}" destId="{87315478-33EB-4F17-BC3B-FCDC6B0B9F80}" srcOrd="1" destOrd="0" parTransId="{851DD29A-9E84-439F-83E3-F92E766F60DF}" sibTransId="{10F61B42-B62C-4B34-9849-9601F18122E8}"/>
    <dgm:cxn modelId="{D4D1F118-FCBD-4DEE-BD98-D6898B59B391}" type="presOf" srcId="{87315478-33EB-4F17-BC3B-FCDC6B0B9F80}" destId="{C03EAC8C-3BB8-424C-981E-5EE05D142DFF}" srcOrd="0" destOrd="1" presId="urn:microsoft.com/office/officeart/2005/8/layout/vList5"/>
    <dgm:cxn modelId="{7E779BEF-655E-457E-BF5E-42715AA2F3B3}" srcId="{A1DB8D97-8024-465F-8AA8-CD501E632BF4}" destId="{1FCA6E32-C86E-4BB8-B120-2EE75789F8FB}" srcOrd="1" destOrd="0" parTransId="{EC484329-0AAB-41C9-A05D-214DEF5CA09F}" sibTransId="{C8EE172D-288E-475F-8C3A-41404EB9F8A9}"/>
    <dgm:cxn modelId="{EFA23291-FC81-4C0E-815C-7F54E08C17A5}" type="presOf" srcId="{F787AEE6-0B86-47EA-B9FE-D6957A5A5094}" destId="{2B463DF1-8EF5-4574-888E-2266E8BD7173}" srcOrd="0" destOrd="4" presId="urn:microsoft.com/office/officeart/2005/8/layout/vList5"/>
    <dgm:cxn modelId="{595B07A4-4FF0-4CB8-83C8-6195CA52061D}" type="presOf" srcId="{295D3ABC-5AF5-4527-BB54-D03F1D1A4E99}" destId="{2B463DF1-8EF5-4574-888E-2266E8BD7173}" srcOrd="0" destOrd="0" presId="urn:microsoft.com/office/officeart/2005/8/layout/vList5"/>
    <dgm:cxn modelId="{CDFE9496-01FD-44F5-93E1-21AA4093CDE9}" type="presOf" srcId="{7A13176F-19FB-48D7-91C1-D4225E5452B2}" destId="{CAFCEB21-A486-47A9-BEDC-0DDFD98A308B}" srcOrd="0" destOrd="0" presId="urn:microsoft.com/office/officeart/2005/8/layout/vList5"/>
    <dgm:cxn modelId="{F0BB5F01-AB87-45C4-AB65-029A682C74BE}" type="presOf" srcId="{A1DB8D97-8024-465F-8AA8-CD501E632BF4}" destId="{4D967B78-1152-4EDF-9F42-A9F61480205B}" srcOrd="0" destOrd="0" presId="urn:microsoft.com/office/officeart/2005/8/layout/vList5"/>
    <dgm:cxn modelId="{D50BE078-EC68-4349-BD35-CF973E31FE13}" type="presOf" srcId="{A11386E4-A4B6-45E2-B857-DFDACCF6EF3D}" destId="{F8B9DDFE-6E22-4846-93BE-3A8C7A95237B}" srcOrd="0" destOrd="0" presId="urn:microsoft.com/office/officeart/2005/8/layout/vList5"/>
    <dgm:cxn modelId="{CE6D9129-750A-498D-9DB9-097DAC84F5B3}" srcId="{A1DB8D97-8024-465F-8AA8-CD501E632BF4}" destId="{F787AEE6-0B86-47EA-B9FE-D6957A5A5094}" srcOrd="4" destOrd="0" parTransId="{DE3BF2DC-3EB3-43B5-9928-BAAED190A99F}" sibTransId="{224C37F6-5B64-4B93-AA1C-F554ACA97477}"/>
    <dgm:cxn modelId="{7E59C0C1-64A8-400B-A03E-82EA869E168F}" srcId="{22F34FBD-53A3-4EE5-9676-05C44D3E2D68}" destId="{0B0EA646-A6F7-4C76-8D35-3BC7F7BB71DA}" srcOrd="2" destOrd="0" parTransId="{5051ADF6-C38B-4571-86A0-0F3AD8D154B8}" sibTransId="{49D828FA-7989-4386-A292-1E306A33DBC1}"/>
    <dgm:cxn modelId="{2A392F25-9C21-416F-9E29-3402DDE8D496}" type="presParOf" srcId="{F8B9DDFE-6E22-4846-93BE-3A8C7A95237B}" destId="{69503689-C8E2-40A9-8698-0CCA4283F837}" srcOrd="0" destOrd="0" presId="urn:microsoft.com/office/officeart/2005/8/layout/vList5"/>
    <dgm:cxn modelId="{ECB67BC6-B684-4676-89E9-EB19754ED7DC}" type="presParOf" srcId="{69503689-C8E2-40A9-8698-0CCA4283F837}" destId="{1E39E624-95C6-4F48-BB21-6A228E89D791}" srcOrd="0" destOrd="0" presId="urn:microsoft.com/office/officeart/2005/8/layout/vList5"/>
    <dgm:cxn modelId="{0109C697-B171-4484-A2F1-BCC1CB5B4CBA}" type="presParOf" srcId="{69503689-C8E2-40A9-8698-0CCA4283F837}" destId="{C03EAC8C-3BB8-424C-981E-5EE05D142DFF}" srcOrd="1" destOrd="0" presId="urn:microsoft.com/office/officeart/2005/8/layout/vList5"/>
    <dgm:cxn modelId="{3614BB8B-B3CF-47DF-9622-F4E7DDF257BC}" type="presParOf" srcId="{F8B9DDFE-6E22-4846-93BE-3A8C7A95237B}" destId="{093F9792-6C24-4394-9DBB-799561CC7A4B}" srcOrd="1" destOrd="0" presId="urn:microsoft.com/office/officeart/2005/8/layout/vList5"/>
    <dgm:cxn modelId="{84466C6F-31D9-4D8F-9D94-5CD8C6A2BFC3}" type="presParOf" srcId="{F8B9DDFE-6E22-4846-93BE-3A8C7A95237B}" destId="{FFCF945A-35D7-482B-B8F8-F98C03DA6695}" srcOrd="2" destOrd="0" presId="urn:microsoft.com/office/officeart/2005/8/layout/vList5"/>
    <dgm:cxn modelId="{5652E258-E86B-498E-93FB-9D950156968A}" type="presParOf" srcId="{FFCF945A-35D7-482B-B8F8-F98C03DA6695}" destId="{4D967B78-1152-4EDF-9F42-A9F61480205B}" srcOrd="0" destOrd="0" presId="urn:microsoft.com/office/officeart/2005/8/layout/vList5"/>
    <dgm:cxn modelId="{C7845EC5-C8ED-44B0-B94F-2CECAA850AD8}" type="presParOf" srcId="{FFCF945A-35D7-482B-B8F8-F98C03DA6695}" destId="{2B463DF1-8EF5-4574-888E-2266E8BD7173}" srcOrd="1" destOrd="0" presId="urn:microsoft.com/office/officeart/2005/8/layout/vList5"/>
    <dgm:cxn modelId="{3A2BED9D-8B0B-4E1B-922F-6FCA9242A474}" type="presParOf" srcId="{F8B9DDFE-6E22-4846-93BE-3A8C7A95237B}" destId="{0FB3CE3F-3ED0-424D-9FED-DF8004A0FFF4}" srcOrd="3" destOrd="0" presId="urn:microsoft.com/office/officeart/2005/8/layout/vList5"/>
    <dgm:cxn modelId="{1632A74F-4239-4733-A0E3-28C1A6688683}" type="presParOf" srcId="{F8B9DDFE-6E22-4846-93BE-3A8C7A95237B}" destId="{FCA17D65-059D-4C25-BF06-F9C29514D707}" srcOrd="4" destOrd="0" presId="urn:microsoft.com/office/officeart/2005/8/layout/vList5"/>
    <dgm:cxn modelId="{64492453-354B-4E30-B753-4DDACDF920D9}" type="presParOf" srcId="{FCA17D65-059D-4C25-BF06-F9C29514D707}" destId="{4163C244-6976-4317-B87D-76E20607F1EF}" srcOrd="0" destOrd="0" presId="urn:microsoft.com/office/officeart/2005/8/layout/vList5"/>
    <dgm:cxn modelId="{3BD5612C-1150-4818-9918-9F59AF7F4AB7}" type="presParOf" srcId="{FCA17D65-059D-4C25-BF06-F9C29514D707}" destId="{CAFCEB21-A486-47A9-BEDC-0DDFD98A308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0AA594-971B-492F-8EE3-B616435FAAD6}" type="doc">
      <dgm:prSet loTypeId="urn:microsoft.com/office/officeart/2005/8/layout/hProcess7" loCatId="process" qsTypeId="urn:microsoft.com/office/officeart/2005/8/quickstyle/simple3" qsCatId="simple" csTypeId="urn:microsoft.com/office/officeart/2005/8/colors/accent1_2" csCatId="accent1" phldr="1"/>
      <dgm:spPr/>
      <dgm:t>
        <a:bodyPr/>
        <a:lstStyle/>
        <a:p>
          <a:endParaRPr lang="ru-RU"/>
        </a:p>
      </dgm:t>
    </dgm:pt>
    <dgm:pt modelId="{89B1C385-CE79-4750-BC8B-E79BDDFF7229}">
      <dgm:prSet phldrT="[Текст]" custT="1"/>
      <dgm:spPr>
        <a:solidFill>
          <a:srgbClr val="92D050"/>
        </a:solidFill>
      </dgm:spPr>
      <dgm:t>
        <a:bodyPr>
          <a:scene3d>
            <a:camera prst="orthographicFront"/>
            <a:lightRig rig="balanced" dir="t">
              <a:rot lat="0" lon="0" rev="2100000"/>
            </a:lightRig>
          </a:scene3d>
          <a:sp3d extrusionH="57150" prstMaterial="metal">
            <a:bevelT w="38100" h="25400"/>
            <a:contourClr>
              <a:schemeClr val="bg2"/>
            </a:contourClr>
          </a:sp3d>
        </a:bodyPr>
        <a:lstStyle/>
        <a:p>
          <a:pPr algn="l"/>
          <a:r>
            <a:rPr lang="uk-UA" sz="1800" b="1" cap="none" spc="0" dirty="0" err="1" smtClean="0">
              <a:ln w="50800"/>
              <a:solidFill>
                <a:schemeClr val="accent2">
                  <a:lumMod val="50000"/>
                </a:schemeClr>
              </a:solidFill>
              <a:effectLst/>
            </a:rPr>
            <a:t>Констатувальний</a:t>
          </a:r>
          <a:r>
            <a:rPr lang="uk-UA" sz="1800" b="1" cap="none" spc="0" dirty="0" smtClean="0">
              <a:ln w="50800"/>
              <a:solidFill>
                <a:schemeClr val="accent2">
                  <a:lumMod val="50000"/>
                </a:schemeClr>
              </a:solidFill>
              <a:effectLst/>
            </a:rPr>
            <a:t> етап</a:t>
          </a:r>
          <a:endParaRPr lang="ru-RU" sz="1800" b="1" cap="none" spc="0" dirty="0">
            <a:ln w="50800"/>
            <a:solidFill>
              <a:schemeClr val="accent2">
                <a:lumMod val="50000"/>
              </a:schemeClr>
            </a:solidFill>
            <a:effectLst/>
          </a:endParaRPr>
        </a:p>
      </dgm:t>
    </dgm:pt>
    <dgm:pt modelId="{B2BCB27F-4942-459B-A8A3-FE243A62116B}" type="parTrans" cxnId="{680F4B35-E8DC-4282-8E05-13B41E18E95B}">
      <dgm:prSet/>
      <dgm:spPr/>
      <dgm:t>
        <a:bodyPr/>
        <a:lstStyle/>
        <a:p>
          <a:endParaRPr lang="ru-RU"/>
        </a:p>
      </dgm:t>
    </dgm:pt>
    <dgm:pt modelId="{827B71A8-0EAB-4694-9F1D-85E457A2A850}" type="sibTrans" cxnId="{680F4B35-E8DC-4282-8E05-13B41E18E95B}">
      <dgm:prSet/>
      <dgm:spPr/>
      <dgm:t>
        <a:bodyPr/>
        <a:lstStyle/>
        <a:p>
          <a:endParaRPr lang="ru-RU"/>
        </a:p>
      </dgm:t>
    </dgm:pt>
    <dgm:pt modelId="{7489F9FD-0C95-470D-8981-132F0C8B291F}">
      <dgm:prSet phldrT="[Текст]"/>
      <dgm:spPr/>
      <dgm:t>
        <a:bodyPr/>
        <a:lstStyle/>
        <a:p>
          <a:r>
            <a:rPr lang="uk-UA" dirty="0" smtClean="0"/>
            <a:t>Висунення припущення  про те, що підвищити рівень формування  ПА учнів з ПН можна за допомогою створення зовнішніх і внутрішніх мотивів навчання учнів через використання мобільних гаджетів</a:t>
          </a:r>
          <a:endParaRPr lang="ru-RU" dirty="0"/>
        </a:p>
      </dgm:t>
    </dgm:pt>
    <dgm:pt modelId="{F44A5187-EEBA-42B4-B9AB-6874F9A94EA3}" type="parTrans" cxnId="{7D513F61-2715-4672-93DF-089B663ACE8C}">
      <dgm:prSet/>
      <dgm:spPr/>
      <dgm:t>
        <a:bodyPr/>
        <a:lstStyle/>
        <a:p>
          <a:endParaRPr lang="ru-RU"/>
        </a:p>
      </dgm:t>
    </dgm:pt>
    <dgm:pt modelId="{B53C406B-01F8-41EE-B142-A4F823CC9C29}" type="sibTrans" cxnId="{7D513F61-2715-4672-93DF-089B663ACE8C}">
      <dgm:prSet/>
      <dgm:spPr/>
      <dgm:t>
        <a:bodyPr/>
        <a:lstStyle/>
        <a:p>
          <a:endParaRPr lang="ru-RU"/>
        </a:p>
      </dgm:t>
    </dgm:pt>
    <dgm:pt modelId="{7CD752BD-0565-44C6-86CB-38ECD3819505}">
      <dgm:prSet phldrT="[Текст]" custT="1"/>
      <dgm:spPr>
        <a:solidFill>
          <a:srgbClr val="92D05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uk-UA"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Пошуковий етап</a:t>
          </a:r>
          <a:endParaRPr lang="ru-RU"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13E408AB-8540-48B8-834D-55B372F0D8E8}" type="parTrans" cxnId="{91E8FCAA-6755-4528-8C20-F3D5C2C55AB0}">
      <dgm:prSet/>
      <dgm:spPr/>
      <dgm:t>
        <a:bodyPr/>
        <a:lstStyle/>
        <a:p>
          <a:endParaRPr lang="ru-RU"/>
        </a:p>
      </dgm:t>
    </dgm:pt>
    <dgm:pt modelId="{1FE2739C-BDC1-4DF4-9071-D4DB6250739E}" type="sibTrans" cxnId="{91E8FCAA-6755-4528-8C20-F3D5C2C55AB0}">
      <dgm:prSet/>
      <dgm:spPr/>
      <dgm:t>
        <a:bodyPr/>
        <a:lstStyle/>
        <a:p>
          <a:endParaRPr lang="ru-RU"/>
        </a:p>
      </dgm:t>
    </dgm:pt>
    <dgm:pt modelId="{0E985F18-0B10-4594-8293-E90C7E1A14E3}">
      <dgm:prSet phldrT="[Текст]"/>
      <dgm:spPr/>
      <dgm:t>
        <a:bodyPr/>
        <a:lstStyle/>
        <a:p>
          <a:pPr>
            <a:lnSpc>
              <a:spcPct val="100000"/>
            </a:lnSpc>
          </a:pPr>
          <a:r>
            <a:rPr lang="uk-UA" dirty="0" smtClean="0"/>
            <a:t>Обґрунтовано педагогічні умови формування пізнавальної активності учнів під час вивчення природничих наук в старшій школі</a:t>
          </a:r>
          <a:endParaRPr lang="ru-RU" dirty="0"/>
        </a:p>
      </dgm:t>
    </dgm:pt>
    <dgm:pt modelId="{6E12EA43-5CB6-40EB-918C-8AEB215832DF}" type="parTrans" cxnId="{9455BB2B-8D09-4BD5-AC78-4D53BCD677B6}">
      <dgm:prSet/>
      <dgm:spPr/>
      <dgm:t>
        <a:bodyPr/>
        <a:lstStyle/>
        <a:p>
          <a:endParaRPr lang="ru-RU"/>
        </a:p>
      </dgm:t>
    </dgm:pt>
    <dgm:pt modelId="{464894CF-2B08-492B-9664-08C3FA858F2C}" type="sibTrans" cxnId="{9455BB2B-8D09-4BD5-AC78-4D53BCD677B6}">
      <dgm:prSet/>
      <dgm:spPr/>
      <dgm:t>
        <a:bodyPr/>
        <a:lstStyle/>
        <a:p>
          <a:endParaRPr lang="ru-RU"/>
        </a:p>
      </dgm:t>
    </dgm:pt>
    <dgm:pt modelId="{01AB819C-EB2D-44CB-9A7C-844980F2CA27}">
      <dgm:prSet phldrT="[Текст]"/>
      <dgm:spPr>
        <a:solidFill>
          <a:srgbClr val="92D050"/>
        </a:solidFill>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b="0" i="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Формувальний етап</a:t>
          </a:r>
          <a:endParaRPr lang="ru-RU" b="0" i="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A3B9E755-54DE-4409-9BA0-DB025246E731}" type="parTrans" cxnId="{7F74DBCE-B61F-4C06-849E-C8B7BD481253}">
      <dgm:prSet/>
      <dgm:spPr/>
      <dgm:t>
        <a:bodyPr/>
        <a:lstStyle/>
        <a:p>
          <a:endParaRPr lang="ru-RU"/>
        </a:p>
      </dgm:t>
    </dgm:pt>
    <dgm:pt modelId="{DAB67C68-AAC3-4E96-BF4A-A6600BC78FAE}" type="sibTrans" cxnId="{7F74DBCE-B61F-4C06-849E-C8B7BD481253}">
      <dgm:prSet/>
      <dgm:spPr/>
      <dgm:t>
        <a:bodyPr/>
        <a:lstStyle/>
        <a:p>
          <a:endParaRPr lang="ru-RU"/>
        </a:p>
      </dgm:t>
    </dgm:pt>
    <dgm:pt modelId="{67B07C0F-C86A-434B-B1F4-0C4B93C520F9}">
      <dgm:prSet phldrT="[Текст]"/>
      <dgm:spPr/>
      <dgm:t>
        <a:bodyPr/>
        <a:lstStyle/>
        <a:p>
          <a:r>
            <a:rPr lang="uk-UA" dirty="0" smtClean="0"/>
            <a:t>Перевірка ефективності розроблених елементів методики навчання </a:t>
          </a:r>
          <a:r>
            <a:rPr lang="uk-UA" dirty="0" err="1" smtClean="0"/>
            <a:t>природничихнаук</a:t>
          </a:r>
          <a:r>
            <a:rPr lang="uk-UA" dirty="0" smtClean="0"/>
            <a:t> в старшій школі, що сприяє формуванню пізнавальної активності учнів в навчанні природничих </a:t>
          </a:r>
          <a:r>
            <a:rPr lang="uk-UA" dirty="0" err="1" smtClean="0"/>
            <a:t>нак</a:t>
          </a:r>
          <a:endParaRPr lang="ru-RU" dirty="0"/>
        </a:p>
      </dgm:t>
    </dgm:pt>
    <dgm:pt modelId="{81D69433-85D1-4913-A682-CDF74CCDD4A4}" type="parTrans" cxnId="{74090B3F-D14F-4B02-9390-0E6C25F9FFBF}">
      <dgm:prSet/>
      <dgm:spPr/>
      <dgm:t>
        <a:bodyPr/>
        <a:lstStyle/>
        <a:p>
          <a:endParaRPr lang="ru-RU"/>
        </a:p>
      </dgm:t>
    </dgm:pt>
    <dgm:pt modelId="{F14473A7-713F-424C-9785-9A09EC8E1DCA}" type="sibTrans" cxnId="{74090B3F-D14F-4B02-9390-0E6C25F9FFBF}">
      <dgm:prSet/>
      <dgm:spPr/>
      <dgm:t>
        <a:bodyPr/>
        <a:lstStyle/>
        <a:p>
          <a:endParaRPr lang="ru-RU"/>
        </a:p>
      </dgm:t>
    </dgm:pt>
    <dgm:pt modelId="{0DA33995-8CD0-4984-8E54-2C1E25028295}" type="pres">
      <dgm:prSet presAssocID="{E10AA594-971B-492F-8EE3-B616435FAAD6}" presName="Name0" presStyleCnt="0">
        <dgm:presLayoutVars>
          <dgm:dir/>
          <dgm:animLvl val="lvl"/>
          <dgm:resizeHandles val="exact"/>
        </dgm:presLayoutVars>
      </dgm:prSet>
      <dgm:spPr/>
    </dgm:pt>
    <dgm:pt modelId="{D552CEA3-A71C-478C-8FAF-F84B454591DD}" type="pres">
      <dgm:prSet presAssocID="{89B1C385-CE79-4750-BC8B-E79BDDFF7229}" presName="compositeNode" presStyleCnt="0">
        <dgm:presLayoutVars>
          <dgm:bulletEnabled val="1"/>
        </dgm:presLayoutVars>
      </dgm:prSet>
      <dgm:spPr/>
    </dgm:pt>
    <dgm:pt modelId="{349DFC87-96C4-4D1E-A0CA-28E1A6B8B349}" type="pres">
      <dgm:prSet presAssocID="{89B1C385-CE79-4750-BC8B-E79BDDFF7229}" presName="bgRect" presStyleLbl="node1" presStyleIdx="0" presStyleCnt="3"/>
      <dgm:spPr/>
      <dgm:t>
        <a:bodyPr/>
        <a:lstStyle/>
        <a:p>
          <a:endParaRPr lang="ru-RU"/>
        </a:p>
      </dgm:t>
    </dgm:pt>
    <dgm:pt modelId="{FF36E146-A293-4703-BEAE-11E6BB25624E}" type="pres">
      <dgm:prSet presAssocID="{89B1C385-CE79-4750-BC8B-E79BDDFF7229}" presName="parentNode" presStyleLbl="node1" presStyleIdx="0" presStyleCnt="3">
        <dgm:presLayoutVars>
          <dgm:chMax val="0"/>
          <dgm:bulletEnabled val="1"/>
        </dgm:presLayoutVars>
      </dgm:prSet>
      <dgm:spPr/>
      <dgm:t>
        <a:bodyPr/>
        <a:lstStyle/>
        <a:p>
          <a:endParaRPr lang="ru-RU"/>
        </a:p>
      </dgm:t>
    </dgm:pt>
    <dgm:pt modelId="{75E6A6FC-E9B7-4946-A74C-A324C4551DF9}" type="pres">
      <dgm:prSet presAssocID="{89B1C385-CE79-4750-BC8B-E79BDDFF7229}" presName="childNode" presStyleLbl="node1" presStyleIdx="0" presStyleCnt="3">
        <dgm:presLayoutVars>
          <dgm:bulletEnabled val="1"/>
        </dgm:presLayoutVars>
      </dgm:prSet>
      <dgm:spPr/>
      <dgm:t>
        <a:bodyPr/>
        <a:lstStyle/>
        <a:p>
          <a:endParaRPr lang="ru-RU"/>
        </a:p>
      </dgm:t>
    </dgm:pt>
    <dgm:pt modelId="{F9CC6E3E-D3CE-41CE-B554-AD3B4ABAA2DC}" type="pres">
      <dgm:prSet presAssocID="{827B71A8-0EAB-4694-9F1D-85E457A2A850}" presName="hSp" presStyleCnt="0"/>
      <dgm:spPr/>
    </dgm:pt>
    <dgm:pt modelId="{E9E7F83E-D59B-4C83-B051-BD5345D6523D}" type="pres">
      <dgm:prSet presAssocID="{827B71A8-0EAB-4694-9F1D-85E457A2A850}" presName="vProcSp" presStyleCnt="0"/>
      <dgm:spPr/>
    </dgm:pt>
    <dgm:pt modelId="{30FE5015-4BA1-4C43-B6A6-996417715777}" type="pres">
      <dgm:prSet presAssocID="{827B71A8-0EAB-4694-9F1D-85E457A2A850}" presName="vSp1" presStyleCnt="0"/>
      <dgm:spPr/>
    </dgm:pt>
    <dgm:pt modelId="{C9B66207-2357-4928-A105-04D6D9FB3805}" type="pres">
      <dgm:prSet presAssocID="{827B71A8-0EAB-4694-9F1D-85E457A2A850}" presName="simulatedConn" presStyleLbl="solidFgAcc1" presStyleIdx="0" presStyleCnt="2"/>
      <dgm:spPr/>
    </dgm:pt>
    <dgm:pt modelId="{07CC80FD-785C-432F-A870-3FA838816D27}" type="pres">
      <dgm:prSet presAssocID="{827B71A8-0EAB-4694-9F1D-85E457A2A850}" presName="vSp2" presStyleCnt="0"/>
      <dgm:spPr/>
    </dgm:pt>
    <dgm:pt modelId="{DBACF7D4-315B-46E4-9A70-816777197034}" type="pres">
      <dgm:prSet presAssocID="{827B71A8-0EAB-4694-9F1D-85E457A2A850}" presName="sibTrans" presStyleCnt="0"/>
      <dgm:spPr/>
    </dgm:pt>
    <dgm:pt modelId="{30F2ADE1-D7D1-4A7B-BE1F-259AE2B0BD9F}" type="pres">
      <dgm:prSet presAssocID="{7CD752BD-0565-44C6-86CB-38ECD3819505}" presName="compositeNode" presStyleCnt="0">
        <dgm:presLayoutVars>
          <dgm:bulletEnabled val="1"/>
        </dgm:presLayoutVars>
      </dgm:prSet>
      <dgm:spPr/>
    </dgm:pt>
    <dgm:pt modelId="{B57E761F-7F12-4293-B333-6AA910D50549}" type="pres">
      <dgm:prSet presAssocID="{7CD752BD-0565-44C6-86CB-38ECD3819505}" presName="bgRect" presStyleLbl="node1" presStyleIdx="1" presStyleCnt="3"/>
      <dgm:spPr/>
      <dgm:t>
        <a:bodyPr/>
        <a:lstStyle/>
        <a:p>
          <a:endParaRPr lang="ru-RU"/>
        </a:p>
      </dgm:t>
    </dgm:pt>
    <dgm:pt modelId="{678E7495-40DB-41F5-80AD-C57023A9D666}" type="pres">
      <dgm:prSet presAssocID="{7CD752BD-0565-44C6-86CB-38ECD3819505}" presName="parentNode" presStyleLbl="node1" presStyleIdx="1" presStyleCnt="3">
        <dgm:presLayoutVars>
          <dgm:chMax val="0"/>
          <dgm:bulletEnabled val="1"/>
        </dgm:presLayoutVars>
      </dgm:prSet>
      <dgm:spPr/>
      <dgm:t>
        <a:bodyPr/>
        <a:lstStyle/>
        <a:p>
          <a:endParaRPr lang="ru-RU"/>
        </a:p>
      </dgm:t>
    </dgm:pt>
    <dgm:pt modelId="{36C5437A-9B04-44B9-8D55-B67354E0F965}" type="pres">
      <dgm:prSet presAssocID="{7CD752BD-0565-44C6-86CB-38ECD3819505}" presName="childNode" presStyleLbl="node1" presStyleIdx="1" presStyleCnt="3">
        <dgm:presLayoutVars>
          <dgm:bulletEnabled val="1"/>
        </dgm:presLayoutVars>
      </dgm:prSet>
      <dgm:spPr/>
      <dgm:t>
        <a:bodyPr/>
        <a:lstStyle/>
        <a:p>
          <a:endParaRPr lang="ru-RU"/>
        </a:p>
      </dgm:t>
    </dgm:pt>
    <dgm:pt modelId="{0FFAC9E2-76E1-4F7E-981B-9366C42CABDD}" type="pres">
      <dgm:prSet presAssocID="{1FE2739C-BDC1-4DF4-9071-D4DB6250739E}" presName="hSp" presStyleCnt="0"/>
      <dgm:spPr/>
    </dgm:pt>
    <dgm:pt modelId="{558A8553-0C85-4724-9D00-1A5342F59A76}" type="pres">
      <dgm:prSet presAssocID="{1FE2739C-BDC1-4DF4-9071-D4DB6250739E}" presName="vProcSp" presStyleCnt="0"/>
      <dgm:spPr/>
    </dgm:pt>
    <dgm:pt modelId="{38C8DF9A-6F76-4EB8-B1E2-09F15AF48A94}" type="pres">
      <dgm:prSet presAssocID="{1FE2739C-BDC1-4DF4-9071-D4DB6250739E}" presName="vSp1" presStyleCnt="0"/>
      <dgm:spPr/>
    </dgm:pt>
    <dgm:pt modelId="{EF4AF3AB-7BF6-4C15-BBA7-506B8C90AD7B}" type="pres">
      <dgm:prSet presAssocID="{1FE2739C-BDC1-4DF4-9071-D4DB6250739E}" presName="simulatedConn" presStyleLbl="solidFgAcc1" presStyleIdx="1" presStyleCnt="2"/>
      <dgm:spPr/>
    </dgm:pt>
    <dgm:pt modelId="{A0EDCC6A-FD5F-4CA4-BA2A-9788BC546907}" type="pres">
      <dgm:prSet presAssocID="{1FE2739C-BDC1-4DF4-9071-D4DB6250739E}" presName="vSp2" presStyleCnt="0"/>
      <dgm:spPr/>
    </dgm:pt>
    <dgm:pt modelId="{2B79DAB1-1ED6-42BF-9718-B3C29E59C0EE}" type="pres">
      <dgm:prSet presAssocID="{1FE2739C-BDC1-4DF4-9071-D4DB6250739E}" presName="sibTrans" presStyleCnt="0"/>
      <dgm:spPr/>
    </dgm:pt>
    <dgm:pt modelId="{A20C451B-0CA5-4EA6-BED7-909C3609804A}" type="pres">
      <dgm:prSet presAssocID="{01AB819C-EB2D-44CB-9A7C-844980F2CA27}" presName="compositeNode" presStyleCnt="0">
        <dgm:presLayoutVars>
          <dgm:bulletEnabled val="1"/>
        </dgm:presLayoutVars>
      </dgm:prSet>
      <dgm:spPr/>
    </dgm:pt>
    <dgm:pt modelId="{CFDFDBD2-02B2-451F-9D02-A92DCDA4F778}" type="pres">
      <dgm:prSet presAssocID="{01AB819C-EB2D-44CB-9A7C-844980F2CA27}" presName="bgRect" presStyleLbl="node1" presStyleIdx="2" presStyleCnt="3"/>
      <dgm:spPr/>
      <dgm:t>
        <a:bodyPr/>
        <a:lstStyle/>
        <a:p>
          <a:endParaRPr lang="ru-RU"/>
        </a:p>
      </dgm:t>
    </dgm:pt>
    <dgm:pt modelId="{67841D9C-F422-4CED-A58C-D66E2C3A4881}" type="pres">
      <dgm:prSet presAssocID="{01AB819C-EB2D-44CB-9A7C-844980F2CA27}" presName="parentNode" presStyleLbl="node1" presStyleIdx="2" presStyleCnt="3">
        <dgm:presLayoutVars>
          <dgm:chMax val="0"/>
          <dgm:bulletEnabled val="1"/>
        </dgm:presLayoutVars>
      </dgm:prSet>
      <dgm:spPr/>
      <dgm:t>
        <a:bodyPr/>
        <a:lstStyle/>
        <a:p>
          <a:endParaRPr lang="ru-RU"/>
        </a:p>
      </dgm:t>
    </dgm:pt>
    <dgm:pt modelId="{E180E63D-E5D6-4C52-84B7-336F45DF46EF}" type="pres">
      <dgm:prSet presAssocID="{01AB819C-EB2D-44CB-9A7C-844980F2CA27}" presName="childNode" presStyleLbl="node1" presStyleIdx="2" presStyleCnt="3">
        <dgm:presLayoutVars>
          <dgm:bulletEnabled val="1"/>
        </dgm:presLayoutVars>
      </dgm:prSet>
      <dgm:spPr/>
      <dgm:t>
        <a:bodyPr/>
        <a:lstStyle/>
        <a:p>
          <a:endParaRPr lang="ru-RU"/>
        </a:p>
      </dgm:t>
    </dgm:pt>
  </dgm:ptLst>
  <dgm:cxnLst>
    <dgm:cxn modelId="{57B22A8D-C25A-44E3-9F38-446BA0617956}" type="presOf" srcId="{89B1C385-CE79-4750-BC8B-E79BDDFF7229}" destId="{349DFC87-96C4-4D1E-A0CA-28E1A6B8B349}" srcOrd="0" destOrd="0" presId="urn:microsoft.com/office/officeart/2005/8/layout/hProcess7"/>
    <dgm:cxn modelId="{7D513F61-2715-4672-93DF-089B663ACE8C}" srcId="{89B1C385-CE79-4750-BC8B-E79BDDFF7229}" destId="{7489F9FD-0C95-470D-8981-132F0C8B291F}" srcOrd="0" destOrd="0" parTransId="{F44A5187-EEBA-42B4-B9AB-6874F9A94EA3}" sibTransId="{B53C406B-01F8-41EE-B142-A4F823CC9C29}"/>
    <dgm:cxn modelId="{7F74DBCE-B61F-4C06-849E-C8B7BD481253}" srcId="{E10AA594-971B-492F-8EE3-B616435FAAD6}" destId="{01AB819C-EB2D-44CB-9A7C-844980F2CA27}" srcOrd="2" destOrd="0" parTransId="{A3B9E755-54DE-4409-9BA0-DB025246E731}" sibTransId="{DAB67C68-AAC3-4E96-BF4A-A6600BC78FAE}"/>
    <dgm:cxn modelId="{91E8FCAA-6755-4528-8C20-F3D5C2C55AB0}" srcId="{E10AA594-971B-492F-8EE3-B616435FAAD6}" destId="{7CD752BD-0565-44C6-86CB-38ECD3819505}" srcOrd="1" destOrd="0" parTransId="{13E408AB-8540-48B8-834D-55B372F0D8E8}" sibTransId="{1FE2739C-BDC1-4DF4-9071-D4DB6250739E}"/>
    <dgm:cxn modelId="{0CD7A1CF-A579-47F8-BE1A-FBFE34414DCB}" type="presOf" srcId="{0E985F18-0B10-4594-8293-E90C7E1A14E3}" destId="{36C5437A-9B04-44B9-8D55-B67354E0F965}" srcOrd="0" destOrd="0" presId="urn:microsoft.com/office/officeart/2005/8/layout/hProcess7"/>
    <dgm:cxn modelId="{9455BB2B-8D09-4BD5-AC78-4D53BCD677B6}" srcId="{7CD752BD-0565-44C6-86CB-38ECD3819505}" destId="{0E985F18-0B10-4594-8293-E90C7E1A14E3}" srcOrd="0" destOrd="0" parTransId="{6E12EA43-5CB6-40EB-918C-8AEB215832DF}" sibTransId="{464894CF-2B08-492B-9664-08C3FA858F2C}"/>
    <dgm:cxn modelId="{052D2662-2CF1-427F-BF19-03B3F89A3772}" type="presOf" srcId="{89B1C385-CE79-4750-BC8B-E79BDDFF7229}" destId="{FF36E146-A293-4703-BEAE-11E6BB25624E}" srcOrd="1" destOrd="0" presId="urn:microsoft.com/office/officeart/2005/8/layout/hProcess7"/>
    <dgm:cxn modelId="{24D0D74F-1802-406E-831D-0C82C3A4EDC8}" type="presOf" srcId="{67B07C0F-C86A-434B-B1F4-0C4B93C520F9}" destId="{E180E63D-E5D6-4C52-84B7-336F45DF46EF}" srcOrd="0" destOrd="0" presId="urn:microsoft.com/office/officeart/2005/8/layout/hProcess7"/>
    <dgm:cxn modelId="{49B8E877-E306-484D-ACB9-E9320946E3E8}" type="presOf" srcId="{01AB819C-EB2D-44CB-9A7C-844980F2CA27}" destId="{CFDFDBD2-02B2-451F-9D02-A92DCDA4F778}" srcOrd="0" destOrd="0" presId="urn:microsoft.com/office/officeart/2005/8/layout/hProcess7"/>
    <dgm:cxn modelId="{D24087B8-04E9-4916-BF5A-6308BE88E59A}" type="presOf" srcId="{7CD752BD-0565-44C6-86CB-38ECD3819505}" destId="{B57E761F-7F12-4293-B333-6AA910D50549}" srcOrd="0" destOrd="0" presId="urn:microsoft.com/office/officeart/2005/8/layout/hProcess7"/>
    <dgm:cxn modelId="{74090B3F-D14F-4B02-9390-0E6C25F9FFBF}" srcId="{01AB819C-EB2D-44CB-9A7C-844980F2CA27}" destId="{67B07C0F-C86A-434B-B1F4-0C4B93C520F9}" srcOrd="0" destOrd="0" parTransId="{81D69433-85D1-4913-A682-CDF74CCDD4A4}" sibTransId="{F14473A7-713F-424C-9785-9A09EC8E1DCA}"/>
    <dgm:cxn modelId="{6232A603-2A5B-41BB-8DF8-8760F9CE3E02}" type="presOf" srcId="{01AB819C-EB2D-44CB-9A7C-844980F2CA27}" destId="{67841D9C-F422-4CED-A58C-D66E2C3A4881}" srcOrd="1" destOrd="0" presId="urn:microsoft.com/office/officeart/2005/8/layout/hProcess7"/>
    <dgm:cxn modelId="{680F4B35-E8DC-4282-8E05-13B41E18E95B}" srcId="{E10AA594-971B-492F-8EE3-B616435FAAD6}" destId="{89B1C385-CE79-4750-BC8B-E79BDDFF7229}" srcOrd="0" destOrd="0" parTransId="{B2BCB27F-4942-459B-A8A3-FE243A62116B}" sibTransId="{827B71A8-0EAB-4694-9F1D-85E457A2A850}"/>
    <dgm:cxn modelId="{1139CA9C-BAD8-45A2-8A3E-BAA44FDA1FED}" type="presOf" srcId="{7CD752BD-0565-44C6-86CB-38ECD3819505}" destId="{678E7495-40DB-41F5-80AD-C57023A9D666}" srcOrd="1" destOrd="0" presId="urn:microsoft.com/office/officeart/2005/8/layout/hProcess7"/>
    <dgm:cxn modelId="{ADA0D232-5232-466F-B7F1-748E7B6E2732}" type="presOf" srcId="{7489F9FD-0C95-470D-8981-132F0C8B291F}" destId="{75E6A6FC-E9B7-4946-A74C-A324C4551DF9}" srcOrd="0" destOrd="0" presId="urn:microsoft.com/office/officeart/2005/8/layout/hProcess7"/>
    <dgm:cxn modelId="{3867B321-95D7-462B-AE47-A8B2C73B12C6}" type="presOf" srcId="{E10AA594-971B-492F-8EE3-B616435FAAD6}" destId="{0DA33995-8CD0-4984-8E54-2C1E25028295}" srcOrd="0" destOrd="0" presId="urn:microsoft.com/office/officeart/2005/8/layout/hProcess7"/>
    <dgm:cxn modelId="{93641167-7E39-4576-B7D1-B3D75436452D}" type="presParOf" srcId="{0DA33995-8CD0-4984-8E54-2C1E25028295}" destId="{D552CEA3-A71C-478C-8FAF-F84B454591DD}" srcOrd="0" destOrd="0" presId="urn:microsoft.com/office/officeart/2005/8/layout/hProcess7"/>
    <dgm:cxn modelId="{E6C87E39-BB6B-4B65-A07C-E8D0216F4149}" type="presParOf" srcId="{D552CEA3-A71C-478C-8FAF-F84B454591DD}" destId="{349DFC87-96C4-4D1E-A0CA-28E1A6B8B349}" srcOrd="0" destOrd="0" presId="urn:microsoft.com/office/officeart/2005/8/layout/hProcess7"/>
    <dgm:cxn modelId="{24CD2D4A-9436-444A-AB6F-AA826CD639AD}" type="presParOf" srcId="{D552CEA3-A71C-478C-8FAF-F84B454591DD}" destId="{FF36E146-A293-4703-BEAE-11E6BB25624E}" srcOrd="1" destOrd="0" presId="urn:microsoft.com/office/officeart/2005/8/layout/hProcess7"/>
    <dgm:cxn modelId="{D79FBB68-A697-4066-8F9A-2EA04BB62E04}" type="presParOf" srcId="{D552CEA3-A71C-478C-8FAF-F84B454591DD}" destId="{75E6A6FC-E9B7-4946-A74C-A324C4551DF9}" srcOrd="2" destOrd="0" presId="urn:microsoft.com/office/officeart/2005/8/layout/hProcess7"/>
    <dgm:cxn modelId="{765E763B-9B24-400D-A115-10306D513EFF}" type="presParOf" srcId="{0DA33995-8CD0-4984-8E54-2C1E25028295}" destId="{F9CC6E3E-D3CE-41CE-B554-AD3B4ABAA2DC}" srcOrd="1" destOrd="0" presId="urn:microsoft.com/office/officeart/2005/8/layout/hProcess7"/>
    <dgm:cxn modelId="{BB5546A4-CE17-47DB-8729-974CA081764F}" type="presParOf" srcId="{0DA33995-8CD0-4984-8E54-2C1E25028295}" destId="{E9E7F83E-D59B-4C83-B051-BD5345D6523D}" srcOrd="2" destOrd="0" presId="urn:microsoft.com/office/officeart/2005/8/layout/hProcess7"/>
    <dgm:cxn modelId="{F4297025-EF6A-4BF3-8C5E-D389B339BFBB}" type="presParOf" srcId="{E9E7F83E-D59B-4C83-B051-BD5345D6523D}" destId="{30FE5015-4BA1-4C43-B6A6-996417715777}" srcOrd="0" destOrd="0" presId="urn:microsoft.com/office/officeart/2005/8/layout/hProcess7"/>
    <dgm:cxn modelId="{5E1900B3-A91C-4F36-AC35-97CC16E6112D}" type="presParOf" srcId="{E9E7F83E-D59B-4C83-B051-BD5345D6523D}" destId="{C9B66207-2357-4928-A105-04D6D9FB3805}" srcOrd="1" destOrd="0" presId="urn:microsoft.com/office/officeart/2005/8/layout/hProcess7"/>
    <dgm:cxn modelId="{C51FD856-4FE7-45A2-ACDC-7BA66F6C0738}" type="presParOf" srcId="{E9E7F83E-D59B-4C83-B051-BD5345D6523D}" destId="{07CC80FD-785C-432F-A870-3FA838816D27}" srcOrd="2" destOrd="0" presId="urn:microsoft.com/office/officeart/2005/8/layout/hProcess7"/>
    <dgm:cxn modelId="{E5F4D56A-C3B6-4D16-870B-FD50549D373E}" type="presParOf" srcId="{0DA33995-8CD0-4984-8E54-2C1E25028295}" destId="{DBACF7D4-315B-46E4-9A70-816777197034}" srcOrd="3" destOrd="0" presId="urn:microsoft.com/office/officeart/2005/8/layout/hProcess7"/>
    <dgm:cxn modelId="{612AA2DE-0AC3-47B7-B5C1-021775288B64}" type="presParOf" srcId="{0DA33995-8CD0-4984-8E54-2C1E25028295}" destId="{30F2ADE1-D7D1-4A7B-BE1F-259AE2B0BD9F}" srcOrd="4" destOrd="0" presId="urn:microsoft.com/office/officeart/2005/8/layout/hProcess7"/>
    <dgm:cxn modelId="{882C9098-866F-499A-B15F-6721E43F9D93}" type="presParOf" srcId="{30F2ADE1-D7D1-4A7B-BE1F-259AE2B0BD9F}" destId="{B57E761F-7F12-4293-B333-6AA910D50549}" srcOrd="0" destOrd="0" presId="urn:microsoft.com/office/officeart/2005/8/layout/hProcess7"/>
    <dgm:cxn modelId="{DCAA5C8A-E2EC-48F2-871E-2D30F5B8F173}" type="presParOf" srcId="{30F2ADE1-D7D1-4A7B-BE1F-259AE2B0BD9F}" destId="{678E7495-40DB-41F5-80AD-C57023A9D666}" srcOrd="1" destOrd="0" presId="urn:microsoft.com/office/officeart/2005/8/layout/hProcess7"/>
    <dgm:cxn modelId="{D2ED21D8-7BB7-431D-A3BE-5202BD88D5AD}" type="presParOf" srcId="{30F2ADE1-D7D1-4A7B-BE1F-259AE2B0BD9F}" destId="{36C5437A-9B04-44B9-8D55-B67354E0F965}" srcOrd="2" destOrd="0" presId="urn:microsoft.com/office/officeart/2005/8/layout/hProcess7"/>
    <dgm:cxn modelId="{1D787358-1FA1-4124-A1DD-84228FD788FC}" type="presParOf" srcId="{0DA33995-8CD0-4984-8E54-2C1E25028295}" destId="{0FFAC9E2-76E1-4F7E-981B-9366C42CABDD}" srcOrd="5" destOrd="0" presId="urn:microsoft.com/office/officeart/2005/8/layout/hProcess7"/>
    <dgm:cxn modelId="{58707358-B47F-4845-AAC1-7D8AAF16AC2B}" type="presParOf" srcId="{0DA33995-8CD0-4984-8E54-2C1E25028295}" destId="{558A8553-0C85-4724-9D00-1A5342F59A76}" srcOrd="6" destOrd="0" presId="urn:microsoft.com/office/officeart/2005/8/layout/hProcess7"/>
    <dgm:cxn modelId="{5DE27A5B-573B-4575-975C-07566F0E052D}" type="presParOf" srcId="{558A8553-0C85-4724-9D00-1A5342F59A76}" destId="{38C8DF9A-6F76-4EB8-B1E2-09F15AF48A94}" srcOrd="0" destOrd="0" presId="urn:microsoft.com/office/officeart/2005/8/layout/hProcess7"/>
    <dgm:cxn modelId="{74962324-32B7-4C6B-899E-DB79C98C0BD9}" type="presParOf" srcId="{558A8553-0C85-4724-9D00-1A5342F59A76}" destId="{EF4AF3AB-7BF6-4C15-BBA7-506B8C90AD7B}" srcOrd="1" destOrd="0" presId="urn:microsoft.com/office/officeart/2005/8/layout/hProcess7"/>
    <dgm:cxn modelId="{CC30521E-A279-4C0A-883B-0638B9F58ACC}" type="presParOf" srcId="{558A8553-0C85-4724-9D00-1A5342F59A76}" destId="{A0EDCC6A-FD5F-4CA4-BA2A-9788BC546907}" srcOrd="2" destOrd="0" presId="urn:microsoft.com/office/officeart/2005/8/layout/hProcess7"/>
    <dgm:cxn modelId="{82F7B2D9-BEAD-4E3F-A78C-9DCDAEA9BA0B}" type="presParOf" srcId="{0DA33995-8CD0-4984-8E54-2C1E25028295}" destId="{2B79DAB1-1ED6-42BF-9718-B3C29E59C0EE}" srcOrd="7" destOrd="0" presId="urn:microsoft.com/office/officeart/2005/8/layout/hProcess7"/>
    <dgm:cxn modelId="{D55399E4-85CC-4CDE-808B-B38EF8240394}" type="presParOf" srcId="{0DA33995-8CD0-4984-8E54-2C1E25028295}" destId="{A20C451B-0CA5-4EA6-BED7-909C3609804A}" srcOrd="8" destOrd="0" presId="urn:microsoft.com/office/officeart/2005/8/layout/hProcess7"/>
    <dgm:cxn modelId="{668A0120-92B7-4011-B5D4-FF5024321B74}" type="presParOf" srcId="{A20C451B-0CA5-4EA6-BED7-909C3609804A}" destId="{CFDFDBD2-02B2-451F-9D02-A92DCDA4F778}" srcOrd="0" destOrd="0" presId="urn:microsoft.com/office/officeart/2005/8/layout/hProcess7"/>
    <dgm:cxn modelId="{B85B6A0D-3DCE-406E-99C4-B114A2A20E13}" type="presParOf" srcId="{A20C451B-0CA5-4EA6-BED7-909C3609804A}" destId="{67841D9C-F422-4CED-A58C-D66E2C3A4881}" srcOrd="1" destOrd="0" presId="urn:microsoft.com/office/officeart/2005/8/layout/hProcess7"/>
    <dgm:cxn modelId="{6CCC623A-C919-4BE1-AE33-2076142ECAE0}" type="presParOf" srcId="{A20C451B-0CA5-4EA6-BED7-909C3609804A}" destId="{E180E63D-E5D6-4C52-84B7-336F45DF46EF}"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BABD4-171B-4981-872F-3979F3C6FF68}">
      <dsp:nvSpPr>
        <dsp:cNvPr id="0" name=""/>
        <dsp:cNvSpPr/>
      </dsp:nvSpPr>
      <dsp:spPr>
        <a:xfrm rot="5400000">
          <a:off x="-203345" y="203838"/>
          <a:ext cx="1355634" cy="948944"/>
        </a:xfrm>
        <a:prstGeom prst="chevron">
          <a:avLst/>
        </a:prstGeom>
        <a:solidFill>
          <a:srgbClr val="00B0F0"/>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ru-RU" sz="2300" kern="1200" dirty="0"/>
        </a:p>
      </dsp:txBody>
      <dsp:txXfrm rot="-5400000">
        <a:off x="0" y="474965"/>
        <a:ext cx="948944" cy="406690"/>
      </dsp:txXfrm>
    </dsp:sp>
    <dsp:sp modelId="{7BE20528-7CB2-4DA2-B68E-D2BAEA8DF4DD}">
      <dsp:nvSpPr>
        <dsp:cNvPr id="0" name=""/>
        <dsp:cNvSpPr/>
      </dsp:nvSpPr>
      <dsp:spPr>
        <a:xfrm rot="5400000">
          <a:off x="2554170" y="-1604733"/>
          <a:ext cx="881162" cy="4091615"/>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uk-UA" sz="3400" kern="1200" dirty="0" smtClean="0"/>
            <a:t>творчий</a:t>
          </a:r>
          <a:endParaRPr lang="ru-RU" sz="3400" kern="1200" dirty="0"/>
        </a:p>
      </dsp:txBody>
      <dsp:txXfrm rot="-5400000">
        <a:off x="948944" y="43509"/>
        <a:ext cx="4048600" cy="795132"/>
      </dsp:txXfrm>
    </dsp:sp>
    <dsp:sp modelId="{90B0A867-5BB0-454C-97ED-B3C97B72CED4}">
      <dsp:nvSpPr>
        <dsp:cNvPr id="0" name=""/>
        <dsp:cNvSpPr/>
      </dsp:nvSpPr>
      <dsp:spPr>
        <a:xfrm rot="5400000">
          <a:off x="-203345" y="1361731"/>
          <a:ext cx="1355634" cy="948944"/>
        </a:xfrm>
        <a:prstGeom prst="chevron">
          <a:avLst/>
        </a:prstGeom>
        <a:solidFill>
          <a:srgbClr val="FFC000"/>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ru-RU" sz="2300" kern="1200"/>
        </a:p>
      </dsp:txBody>
      <dsp:txXfrm rot="-5400000">
        <a:off x="0" y="1632858"/>
        <a:ext cx="948944" cy="406690"/>
      </dsp:txXfrm>
    </dsp:sp>
    <dsp:sp modelId="{2755E6B5-0D46-4D1E-8693-AEA11C576766}">
      <dsp:nvSpPr>
        <dsp:cNvPr id="0" name=""/>
        <dsp:cNvSpPr/>
      </dsp:nvSpPr>
      <dsp:spPr>
        <a:xfrm rot="5400000">
          <a:off x="2554170" y="-446839"/>
          <a:ext cx="881162" cy="4091615"/>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uk-UA" sz="3400" kern="1200" dirty="0" smtClean="0"/>
            <a:t>самостійний</a:t>
          </a:r>
          <a:endParaRPr lang="ru-RU" sz="3400" kern="1200" dirty="0"/>
        </a:p>
      </dsp:txBody>
      <dsp:txXfrm rot="-5400000">
        <a:off x="948944" y="1201403"/>
        <a:ext cx="4048600" cy="795132"/>
      </dsp:txXfrm>
    </dsp:sp>
    <dsp:sp modelId="{D5ACBC41-7949-4D6E-85BB-710D0F4B6500}">
      <dsp:nvSpPr>
        <dsp:cNvPr id="0" name=""/>
        <dsp:cNvSpPr/>
      </dsp:nvSpPr>
      <dsp:spPr>
        <a:xfrm rot="5400000">
          <a:off x="-203345" y="2519625"/>
          <a:ext cx="1355634" cy="948944"/>
        </a:xfrm>
        <a:prstGeom prst="chevron">
          <a:avLst/>
        </a:prstGeom>
        <a:solidFill>
          <a:srgbClr val="FF0000"/>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ru-RU" sz="2300" kern="1200"/>
        </a:p>
      </dsp:txBody>
      <dsp:txXfrm rot="-5400000">
        <a:off x="0" y="2790752"/>
        <a:ext cx="948944" cy="406690"/>
      </dsp:txXfrm>
    </dsp:sp>
    <dsp:sp modelId="{DEB9292E-A0A6-4F5F-B861-95033FCF4A0C}">
      <dsp:nvSpPr>
        <dsp:cNvPr id="0" name=""/>
        <dsp:cNvSpPr/>
      </dsp:nvSpPr>
      <dsp:spPr>
        <a:xfrm rot="5400000">
          <a:off x="2554170" y="711053"/>
          <a:ext cx="881162" cy="4091615"/>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uk-UA" sz="3400" kern="1200" dirty="0" smtClean="0"/>
            <a:t>активний</a:t>
          </a:r>
          <a:endParaRPr lang="ru-RU" sz="3400" kern="1200" dirty="0"/>
        </a:p>
      </dsp:txBody>
      <dsp:txXfrm rot="-5400000">
        <a:off x="948944" y="2359295"/>
        <a:ext cx="4048600" cy="795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C5B4-C8DF-4AC0-B6E1-DE7DF5194A6F}">
      <dsp:nvSpPr>
        <dsp:cNvPr id="0" name=""/>
        <dsp:cNvSpPr/>
      </dsp:nvSpPr>
      <dsp:spPr>
        <a:xfrm rot="5400000">
          <a:off x="-184237" y="188157"/>
          <a:ext cx="1228249" cy="859774"/>
        </a:xfrm>
        <a:prstGeom prst="chevron">
          <a:avLst/>
        </a:prstGeom>
        <a:solidFill>
          <a:schemeClr val="accent1">
            <a:lumMod val="60000"/>
            <a:lumOff val="4000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ru-RU" sz="2500" kern="1200" dirty="0"/>
        </a:p>
      </dsp:txBody>
      <dsp:txXfrm rot="-5400000">
        <a:off x="1" y="433806"/>
        <a:ext cx="859774" cy="368475"/>
      </dsp:txXfrm>
    </dsp:sp>
    <dsp:sp modelId="{DE08E5CB-2B53-44C0-93C9-164F494CCA65}">
      <dsp:nvSpPr>
        <dsp:cNvPr id="0" name=""/>
        <dsp:cNvSpPr/>
      </dsp:nvSpPr>
      <dsp:spPr>
        <a:xfrm rot="5400000">
          <a:off x="3426914" y="-2563220"/>
          <a:ext cx="798361" cy="5932641"/>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b="1" kern="1200"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засвоєння</a:t>
          </a:r>
          <a:r>
            <a:rPr lang="ru-RU" sz="20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kern="1200"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предметних</a:t>
          </a:r>
          <a:r>
            <a:rPr lang="ru-RU" sz="20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kern="1200"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знань</a:t>
          </a:r>
          <a:r>
            <a:rPr lang="ru-RU" sz="20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ru-RU" sz="20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28600" lvl="1" indent="-228600" algn="l" defTabSz="889000">
            <a:lnSpc>
              <a:spcPct val="90000"/>
            </a:lnSpc>
            <a:spcBef>
              <a:spcPct val="0"/>
            </a:spcBef>
            <a:spcAft>
              <a:spcPct val="15000"/>
            </a:spcAft>
            <a:buChar char="••"/>
          </a:pPr>
          <a:endParaRPr lang="ru-RU" sz="20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rot="-5400000">
        <a:off x="859775" y="42892"/>
        <a:ext cx="5893668" cy="720415"/>
      </dsp:txXfrm>
    </dsp:sp>
    <dsp:sp modelId="{A6FC7BD0-A4F8-412C-963A-DDF83BE48CCF}">
      <dsp:nvSpPr>
        <dsp:cNvPr id="0" name=""/>
        <dsp:cNvSpPr/>
      </dsp:nvSpPr>
      <dsp:spPr>
        <a:xfrm rot="5400000">
          <a:off x="-184237" y="1269551"/>
          <a:ext cx="1228249" cy="859774"/>
        </a:xfrm>
        <a:prstGeom prst="chevron">
          <a:avLst/>
        </a:prstGeom>
        <a:solidFill>
          <a:srgbClr val="FFC000"/>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ru-RU" sz="2500" kern="1200" dirty="0"/>
        </a:p>
      </dsp:txBody>
      <dsp:txXfrm rot="-5400000">
        <a:off x="1" y="1515200"/>
        <a:ext cx="859774" cy="368475"/>
      </dsp:txXfrm>
    </dsp:sp>
    <dsp:sp modelId="{6D9BF51C-3C73-46DE-952A-803FA82C1D11}">
      <dsp:nvSpPr>
        <dsp:cNvPr id="0" name=""/>
        <dsp:cNvSpPr/>
      </dsp:nvSpPr>
      <dsp:spPr>
        <a:xfrm rot="5400000">
          <a:off x="3426914" y="-1481825"/>
          <a:ext cx="798361" cy="5932641"/>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b="1" kern="1200"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оволодіння учнями термінологічним апаратом </a:t>
          </a:r>
          <a:endParaRPr lang="ru-RU" sz="2000" b="1" kern="1200"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28600" lvl="1" indent="-228600" algn="l" defTabSz="889000">
            <a:lnSpc>
              <a:spcPct val="90000"/>
            </a:lnSpc>
            <a:spcBef>
              <a:spcPct val="0"/>
            </a:spcBef>
            <a:spcAft>
              <a:spcPct val="15000"/>
            </a:spcAft>
            <a:buChar char="••"/>
          </a:pPr>
          <a:endParaRPr lang="ru-RU" sz="2000" b="1" kern="1200"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rot="-5400000">
        <a:off x="859775" y="1124287"/>
        <a:ext cx="5893668" cy="720415"/>
      </dsp:txXfrm>
    </dsp:sp>
    <dsp:sp modelId="{B8ABFE12-22C3-4087-B264-490A1BD95F91}">
      <dsp:nvSpPr>
        <dsp:cNvPr id="0" name=""/>
        <dsp:cNvSpPr/>
      </dsp:nvSpPr>
      <dsp:spPr>
        <a:xfrm rot="5400000">
          <a:off x="-184237" y="2350946"/>
          <a:ext cx="1228249" cy="859774"/>
        </a:xfrm>
        <a:prstGeom prst="chevron">
          <a:avLst/>
        </a:prstGeom>
        <a:solidFill>
          <a:srgbClr val="92D050"/>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ru-RU" sz="2500" kern="1200" dirty="0"/>
        </a:p>
      </dsp:txBody>
      <dsp:txXfrm rot="-5400000">
        <a:off x="1" y="2596595"/>
        <a:ext cx="859774" cy="368475"/>
      </dsp:txXfrm>
    </dsp:sp>
    <dsp:sp modelId="{67248F76-9553-4EC6-8609-562D6127F298}">
      <dsp:nvSpPr>
        <dsp:cNvPr id="0" name=""/>
        <dsp:cNvSpPr/>
      </dsp:nvSpPr>
      <dsp:spPr>
        <a:xfrm rot="5400000">
          <a:off x="3426914" y="-400431"/>
          <a:ext cx="798361" cy="5932641"/>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b="1" kern="1200"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усвідомлення</a:t>
          </a:r>
          <a:r>
            <a:rPr lang="ru-RU" sz="20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kern="1200"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суті</a:t>
          </a:r>
          <a:r>
            <a:rPr lang="ru-RU" sz="20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kern="1200"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основних</a:t>
          </a:r>
          <a:r>
            <a:rPr lang="ru-RU" sz="20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kern="1200"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законів</a:t>
          </a:r>
          <a:r>
            <a:rPr lang="ru-RU" sz="20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і </a:t>
          </a:r>
          <a:r>
            <a:rPr lang="ru-RU" sz="2000" b="1" kern="1200"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закономірностей</a:t>
          </a:r>
          <a:endParaRPr lang="ru-RU" sz="20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28600" lvl="1" indent="-228600" algn="l" defTabSz="889000">
            <a:lnSpc>
              <a:spcPct val="90000"/>
            </a:lnSpc>
            <a:spcBef>
              <a:spcPct val="0"/>
            </a:spcBef>
            <a:spcAft>
              <a:spcPct val="15000"/>
            </a:spcAft>
            <a:buChar char="••"/>
          </a:pPr>
          <a:endParaRPr lang="ru-RU" sz="20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rot="-5400000">
        <a:off x="859775" y="2205681"/>
        <a:ext cx="5893668" cy="720415"/>
      </dsp:txXfrm>
    </dsp:sp>
    <dsp:sp modelId="{FEDAECAF-1BD0-41BF-AD70-396A28CE2813}">
      <dsp:nvSpPr>
        <dsp:cNvPr id="0" name=""/>
        <dsp:cNvSpPr/>
      </dsp:nvSpPr>
      <dsp:spPr>
        <a:xfrm rot="5400000">
          <a:off x="-184237" y="3432340"/>
          <a:ext cx="1228249" cy="859774"/>
        </a:xfrm>
        <a:prstGeom prst="chevron">
          <a:avLst/>
        </a:prstGeom>
        <a:solidFill>
          <a:srgbClr val="00B0F0"/>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endParaRPr lang="ru-RU" sz="2500" kern="1200" dirty="0"/>
        </a:p>
      </dsp:txBody>
      <dsp:txXfrm rot="-5400000">
        <a:off x="1" y="3677989"/>
        <a:ext cx="859774" cy="368475"/>
      </dsp:txXfrm>
    </dsp:sp>
    <dsp:sp modelId="{CC342B7C-9B18-4436-860A-53CE33BFE87D}">
      <dsp:nvSpPr>
        <dsp:cNvPr id="0" name=""/>
        <dsp:cNvSpPr/>
      </dsp:nvSpPr>
      <dsp:spPr>
        <a:xfrm rot="5400000">
          <a:off x="3426914" y="680963"/>
          <a:ext cx="798361" cy="5932641"/>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b="1" kern="1200"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набуття досвіду практичної та експериментаторської діяльності</a:t>
          </a:r>
          <a:endParaRPr lang="ru-RU" sz="2000" b="1" kern="1200"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228600" lvl="1" indent="-228600" algn="l" defTabSz="889000">
            <a:lnSpc>
              <a:spcPct val="90000"/>
            </a:lnSpc>
            <a:spcBef>
              <a:spcPct val="0"/>
            </a:spcBef>
            <a:spcAft>
              <a:spcPct val="15000"/>
            </a:spcAft>
            <a:buChar char="••"/>
          </a:pPr>
          <a:endParaRPr lang="ru-RU" sz="2000" b="1" kern="1200"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sp:txBody>
      <dsp:txXfrm rot="-5400000">
        <a:off x="859775" y="3287076"/>
        <a:ext cx="5893668" cy="720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CCCFA-34A0-4150-A1D3-BE8E638603C9}">
      <dsp:nvSpPr>
        <dsp:cNvPr id="0" name=""/>
        <dsp:cNvSpPr/>
      </dsp:nvSpPr>
      <dsp:spPr>
        <a:xfrm rot="5400000">
          <a:off x="5271611" y="-1969167"/>
          <a:ext cx="1306413" cy="5576299"/>
        </a:xfrm>
        <a:prstGeom prst="round2SameRect">
          <a:avLst/>
        </a:prstGeom>
        <a:solidFill>
          <a:schemeClr val="accent3">
            <a:tint val="40000"/>
            <a:alpha val="90000"/>
            <a:hueOff val="0"/>
            <a:satOff val="0"/>
            <a:lumOff val="0"/>
            <a:alphaOff val="0"/>
          </a:schemeClr>
        </a:solidFill>
        <a:ln w="2222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uk-UA" sz="1300" kern="1200" dirty="0" smtClean="0"/>
            <a:t>психологи: К. </a:t>
          </a:r>
          <a:r>
            <a:rPr lang="uk-UA" sz="1300" kern="1200" dirty="0" err="1" smtClean="0"/>
            <a:t>Абульханова</a:t>
          </a:r>
          <a:r>
            <a:rPr lang="uk-UA" sz="1300" kern="1200" dirty="0" smtClean="0"/>
            <a:t>-Славська , Л. Виготський , А. </a:t>
          </a:r>
          <a:r>
            <a:rPr lang="uk-UA" sz="1300" kern="1200" dirty="0" err="1" smtClean="0"/>
            <a:t>Матюшкін</a:t>
          </a:r>
          <a:r>
            <a:rPr lang="uk-UA" sz="1300" kern="1200" dirty="0" smtClean="0"/>
            <a:t> , В. Н. Тализіна і ін.;</a:t>
          </a:r>
          <a:endParaRPr lang="ru-RU" sz="1300" kern="1200" dirty="0"/>
        </a:p>
        <a:p>
          <a:pPr marL="114300" lvl="1" indent="-114300" algn="l" defTabSz="577850">
            <a:lnSpc>
              <a:spcPct val="90000"/>
            </a:lnSpc>
            <a:spcBef>
              <a:spcPct val="0"/>
            </a:spcBef>
            <a:spcAft>
              <a:spcPct val="15000"/>
            </a:spcAft>
            <a:buChar char="••"/>
          </a:pPr>
          <a:r>
            <a:rPr lang="uk-UA" sz="1300" kern="1200" dirty="0" smtClean="0"/>
            <a:t> педагоги : (Ш. Амонашвілі , Л. </a:t>
          </a:r>
          <a:r>
            <a:rPr lang="uk-UA" sz="1300" kern="1200" dirty="0" err="1" smtClean="0"/>
            <a:t>Аристова</a:t>
          </a:r>
          <a:r>
            <a:rPr lang="uk-UA" sz="1300" kern="1200" dirty="0" smtClean="0"/>
            <a:t> , В. </a:t>
          </a:r>
          <a:r>
            <a:rPr lang="uk-UA" sz="1300" kern="1200" dirty="0" err="1" smtClean="0"/>
            <a:t>Корнєєв</a:t>
          </a:r>
          <a:r>
            <a:rPr lang="uk-UA" sz="1300" kern="1200" dirty="0" smtClean="0"/>
            <a:t> , Л. Косяк , Н. </a:t>
          </a:r>
          <a:r>
            <a:rPr lang="uk-UA" sz="1300" kern="1200" dirty="0" err="1" smtClean="0"/>
            <a:t>Крохіна</a:t>
          </a:r>
          <a:r>
            <a:rPr lang="uk-UA" sz="1300" kern="1200" dirty="0" smtClean="0"/>
            <a:t> , Т. </a:t>
          </a:r>
          <a:r>
            <a:rPr lang="uk-UA" sz="1300" kern="1200" dirty="0" err="1" smtClean="0"/>
            <a:t>Шамова</a:t>
          </a:r>
          <a:r>
            <a:rPr lang="uk-UA" sz="1300" kern="1200" dirty="0" smtClean="0"/>
            <a:t> та ін. </a:t>
          </a:r>
          <a:endParaRPr lang="ru-RU" sz="1300" kern="1200" dirty="0"/>
        </a:p>
      </dsp:txBody>
      <dsp:txXfrm rot="-5400000">
        <a:off x="3136668" y="229550"/>
        <a:ext cx="5512525" cy="1178865"/>
      </dsp:txXfrm>
    </dsp:sp>
    <dsp:sp modelId="{C48DC7FC-97FB-41A4-99AC-5F6C50076269}">
      <dsp:nvSpPr>
        <dsp:cNvPr id="0" name=""/>
        <dsp:cNvSpPr/>
      </dsp:nvSpPr>
      <dsp:spPr>
        <a:xfrm>
          <a:off x="0" y="2474"/>
          <a:ext cx="3136668" cy="1633016"/>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900" kern="1200" dirty="0" smtClean="0"/>
            <a:t>Проблеми активізації навчально-пізнавальної діяльності учнів у процесі навчання</a:t>
          </a:r>
          <a:endParaRPr lang="ru-RU" sz="1900" kern="1200" dirty="0" smtClean="0"/>
        </a:p>
        <a:p>
          <a:pPr lvl="0" algn="ctr" defTabSz="666750">
            <a:lnSpc>
              <a:spcPct val="90000"/>
            </a:lnSpc>
            <a:spcBef>
              <a:spcPct val="0"/>
            </a:spcBef>
            <a:spcAft>
              <a:spcPct val="35000"/>
            </a:spcAft>
          </a:pPr>
          <a:endParaRPr lang="ru-RU" sz="1900" kern="1200" dirty="0"/>
        </a:p>
      </dsp:txBody>
      <dsp:txXfrm>
        <a:off x="79717" y="82191"/>
        <a:ext cx="2977234" cy="1473582"/>
      </dsp:txXfrm>
    </dsp:sp>
    <dsp:sp modelId="{BD727AD9-B7F2-45A6-9A10-54170E5B5D38}">
      <dsp:nvSpPr>
        <dsp:cNvPr id="0" name=""/>
        <dsp:cNvSpPr/>
      </dsp:nvSpPr>
      <dsp:spPr>
        <a:xfrm rot="5400000">
          <a:off x="5271611" y="1451309"/>
          <a:ext cx="1306413" cy="5576299"/>
        </a:xfrm>
        <a:prstGeom prst="round2SameRect">
          <a:avLst/>
        </a:prstGeom>
        <a:solidFill>
          <a:schemeClr val="accent3">
            <a:tint val="40000"/>
            <a:alpha val="90000"/>
            <a:hueOff val="5653879"/>
            <a:satOff val="-2714"/>
            <a:lumOff val="250"/>
            <a:alphaOff val="0"/>
          </a:schemeClr>
        </a:solidFill>
        <a:ln w="22225" cap="flat" cmpd="sng" algn="ctr">
          <a:solidFill>
            <a:schemeClr val="accent3">
              <a:tint val="40000"/>
              <a:alpha val="90000"/>
              <a:hueOff val="5653879"/>
              <a:satOff val="-2714"/>
              <a:lumOff val="2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uk-UA" sz="1300" kern="1200" dirty="0" smtClean="0"/>
            <a:t>Застосування сучасних ІТ у навчальному процесі: </a:t>
          </a:r>
          <a:r>
            <a:rPr lang="uk-UA" sz="1300" kern="1200" dirty="0" smtClean="0"/>
            <a:t>Ю. Жук, Н. </a:t>
          </a:r>
          <a:r>
            <a:rPr lang="uk-UA" sz="1300" kern="1200" dirty="0" err="1" smtClean="0"/>
            <a:t>Житєньова</a:t>
          </a:r>
          <a:r>
            <a:rPr lang="uk-UA" sz="1300" kern="1200" dirty="0" smtClean="0"/>
            <a:t> , А. </a:t>
          </a:r>
          <a:r>
            <a:rPr lang="uk-UA" sz="1300" kern="1200" dirty="0" err="1" smtClean="0"/>
            <a:t>Гуржій</a:t>
          </a:r>
          <a:r>
            <a:rPr lang="uk-UA" sz="1300" kern="1200" dirty="0" smtClean="0"/>
            <a:t>, Р. Гуревич, М. </a:t>
          </a:r>
          <a:r>
            <a:rPr lang="uk-UA" sz="1300" kern="1200" dirty="0" err="1" smtClean="0"/>
            <a:t>Кадемія</a:t>
          </a:r>
          <a:r>
            <a:rPr lang="uk-UA" sz="1300" kern="1200" dirty="0" smtClean="0"/>
            <a:t>, Г. </a:t>
          </a:r>
          <a:r>
            <a:rPr lang="uk-UA" sz="1300" kern="1200" dirty="0" err="1" smtClean="0"/>
            <a:t>Козлакова</a:t>
          </a:r>
          <a:r>
            <a:rPr lang="uk-UA" sz="1300" kern="1200" dirty="0" smtClean="0"/>
            <a:t>, В. Заболотний , Т. Тарнавська</a:t>
          </a:r>
          <a:endParaRPr lang="ru-RU" sz="1300" kern="1200" dirty="0"/>
        </a:p>
        <a:p>
          <a:pPr marL="114300" lvl="1" indent="-114300" algn="l" defTabSz="577850">
            <a:lnSpc>
              <a:spcPct val="90000"/>
            </a:lnSpc>
            <a:spcBef>
              <a:spcPct val="0"/>
            </a:spcBef>
            <a:spcAft>
              <a:spcPct val="15000"/>
            </a:spcAft>
            <a:buChar char="••"/>
          </a:pPr>
          <a:r>
            <a:rPr lang="uk-UA" sz="1300" kern="1200" dirty="0" smtClean="0"/>
            <a:t>Проблеми використання мобільних ІТ в освіті : Р. Горбатюк , О. Жуков, І. Голіцина, В. </a:t>
          </a:r>
          <a:r>
            <a:rPr lang="uk-UA" sz="1300" kern="1200" dirty="0" err="1" smtClean="0"/>
            <a:t>Куклєв</a:t>
          </a:r>
          <a:r>
            <a:rPr lang="uk-UA" sz="1300" kern="1200" dirty="0" smtClean="0"/>
            <a:t>, О. Поліщук, С. </a:t>
          </a:r>
          <a:r>
            <a:rPr lang="uk-UA" sz="1300" kern="1200" dirty="0" err="1" smtClean="0"/>
            <a:t>Семеріков</a:t>
          </a:r>
          <a:r>
            <a:rPr lang="uk-UA" sz="1300" kern="1200" dirty="0" smtClean="0"/>
            <a:t>, Н. </a:t>
          </a:r>
          <a:r>
            <a:rPr lang="uk-UA" sz="1300" kern="1200" dirty="0" err="1" smtClean="0"/>
            <a:t>Рашевська</a:t>
          </a:r>
          <a:r>
            <a:rPr lang="uk-UA" sz="1300" kern="1200" dirty="0" smtClean="0"/>
            <a:t>, І. </a:t>
          </a:r>
          <a:r>
            <a:rPr lang="uk-UA" sz="1300" kern="1200" dirty="0" err="1" smtClean="0"/>
            <a:t>Теплицький</a:t>
          </a:r>
          <a:r>
            <a:rPr lang="uk-UA" sz="1300" kern="1200" dirty="0" smtClean="0"/>
            <a:t> , та ін.</a:t>
          </a:r>
          <a:endParaRPr lang="ru-RU" sz="1300" kern="1200" dirty="0"/>
        </a:p>
      </dsp:txBody>
      <dsp:txXfrm rot="-5400000">
        <a:off x="3136668" y="3650026"/>
        <a:ext cx="5512525" cy="1178865"/>
      </dsp:txXfrm>
    </dsp:sp>
    <dsp:sp modelId="{D375FFE3-ADFA-4795-A1F0-D4B4E5932686}">
      <dsp:nvSpPr>
        <dsp:cNvPr id="0" name=""/>
        <dsp:cNvSpPr/>
      </dsp:nvSpPr>
      <dsp:spPr>
        <a:xfrm>
          <a:off x="87770" y="3434282"/>
          <a:ext cx="3136668" cy="1633016"/>
        </a:xfrm>
        <a:prstGeom prst="roundRect">
          <a:avLst/>
        </a:prstGeom>
        <a:solidFill>
          <a:schemeClr val="accent3">
            <a:hueOff val="5497000"/>
            <a:satOff val="-3971"/>
            <a:lumOff val="147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900" kern="1200" dirty="0" smtClean="0"/>
            <a:t>Використання сучасних технологій у навчальному процесі</a:t>
          </a:r>
          <a:endParaRPr lang="ru-RU" sz="1900" kern="1200" dirty="0" smtClean="0"/>
        </a:p>
        <a:p>
          <a:pPr lvl="0" algn="ctr" defTabSz="711200">
            <a:lnSpc>
              <a:spcPct val="90000"/>
            </a:lnSpc>
            <a:spcBef>
              <a:spcPct val="0"/>
            </a:spcBef>
            <a:spcAft>
              <a:spcPct val="35000"/>
            </a:spcAft>
          </a:pPr>
          <a:endParaRPr lang="ru-RU" sz="1900" kern="1200" dirty="0"/>
        </a:p>
      </dsp:txBody>
      <dsp:txXfrm>
        <a:off x="167487" y="3513999"/>
        <a:ext cx="2977234" cy="1473582"/>
      </dsp:txXfrm>
    </dsp:sp>
    <dsp:sp modelId="{EF2A7FAE-F634-4B42-842A-A0213988B57D}">
      <dsp:nvSpPr>
        <dsp:cNvPr id="0" name=""/>
        <dsp:cNvSpPr/>
      </dsp:nvSpPr>
      <dsp:spPr>
        <a:xfrm rot="5400000">
          <a:off x="5271611" y="-276879"/>
          <a:ext cx="1306413" cy="5576299"/>
        </a:xfrm>
        <a:prstGeom prst="round2SameRect">
          <a:avLst/>
        </a:prstGeom>
        <a:solidFill>
          <a:schemeClr val="accent3">
            <a:tint val="40000"/>
            <a:alpha val="90000"/>
            <a:hueOff val="11307759"/>
            <a:satOff val="-5428"/>
            <a:lumOff val="500"/>
            <a:alphaOff val="0"/>
          </a:schemeClr>
        </a:solidFill>
        <a:ln w="22225" cap="flat" cmpd="sng" algn="ctr">
          <a:solidFill>
            <a:schemeClr val="accent3">
              <a:tint val="40000"/>
              <a:alpha val="90000"/>
              <a:hueOff val="11307759"/>
              <a:satOff val="-5428"/>
              <a:lumOff val="5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uk-UA" sz="1300" kern="1200" dirty="0" smtClean="0"/>
            <a:t>з фізики: Т. </a:t>
          </a:r>
          <a:r>
            <a:rPr lang="uk-UA" sz="1300" kern="1200" dirty="0" err="1" smtClean="0"/>
            <a:t>Архіпова</a:t>
          </a:r>
          <a:r>
            <a:rPr lang="uk-UA" sz="1300" kern="1200" dirty="0" smtClean="0"/>
            <a:t>, С. Гончаренка, Т. </a:t>
          </a:r>
          <a:r>
            <a:rPr lang="uk-UA" sz="1300" kern="1200" dirty="0" err="1" smtClean="0"/>
            <a:t>Засєкіна</a:t>
          </a:r>
          <a:r>
            <a:rPr lang="uk-UA" sz="1300" kern="1200" dirty="0" smtClean="0"/>
            <a:t>, І. </a:t>
          </a:r>
          <a:r>
            <a:rPr lang="uk-UA" sz="1300" kern="1200" dirty="0" err="1" smtClean="0"/>
            <a:t>Корсун</a:t>
          </a:r>
          <a:r>
            <a:rPr lang="uk-UA" sz="1300" kern="1200" dirty="0" smtClean="0"/>
            <a:t>, Н. Подопригора, К. </a:t>
          </a:r>
          <a:r>
            <a:rPr lang="uk-UA" sz="1300" kern="1200" dirty="0" err="1" smtClean="0"/>
            <a:t>Одарчук</a:t>
          </a:r>
          <a:r>
            <a:rPr lang="uk-UA" sz="1300" kern="1200" dirty="0" smtClean="0"/>
            <a:t>  та ін.</a:t>
          </a:r>
          <a:endParaRPr lang="ru-RU" sz="1300" kern="1200" dirty="0"/>
        </a:p>
        <a:p>
          <a:pPr marL="114300" lvl="1" indent="-114300" algn="l" defTabSz="577850">
            <a:lnSpc>
              <a:spcPct val="90000"/>
            </a:lnSpc>
            <a:spcBef>
              <a:spcPct val="0"/>
            </a:spcBef>
            <a:spcAft>
              <a:spcPct val="15000"/>
            </a:spcAft>
            <a:buChar char="••"/>
          </a:pPr>
          <a:r>
            <a:rPr lang="uk-UA" sz="1300" kern="1200" dirty="0" smtClean="0"/>
            <a:t>з біології: В. </a:t>
          </a:r>
          <a:r>
            <a:rPr lang="uk-UA" sz="1300" kern="1200" dirty="0" err="1" smtClean="0"/>
            <a:t>Шулдик</a:t>
          </a:r>
          <a:r>
            <a:rPr lang="uk-UA" sz="1300" kern="1200" dirty="0" smtClean="0"/>
            <a:t> ,Н. Боднар [9],В. Войтенко [14], Т. </a:t>
          </a:r>
          <a:r>
            <a:rPr lang="uk-UA" sz="1300" kern="1200" dirty="0" err="1" smtClean="0"/>
            <a:t>Вороненко</a:t>
          </a:r>
          <a:r>
            <a:rPr lang="uk-UA" sz="1300" kern="1200" dirty="0" smtClean="0"/>
            <a:t> [15] та ін.</a:t>
          </a:r>
          <a:endParaRPr lang="ru-RU" sz="1300" kern="1200" dirty="0"/>
        </a:p>
        <a:p>
          <a:pPr marL="114300" lvl="1" indent="-114300" algn="l" defTabSz="577850">
            <a:lnSpc>
              <a:spcPct val="90000"/>
            </a:lnSpc>
            <a:spcBef>
              <a:spcPct val="0"/>
            </a:spcBef>
            <a:spcAft>
              <a:spcPct val="15000"/>
            </a:spcAft>
            <a:buChar char="••"/>
          </a:pPr>
          <a:r>
            <a:rPr lang="uk-UA" sz="1300" kern="1200" dirty="0" smtClean="0"/>
            <a:t> з хімії: А. Гарбовий, Н. </a:t>
          </a:r>
          <a:r>
            <a:rPr lang="uk-UA" sz="1300" kern="1200" dirty="0" err="1" smtClean="0"/>
            <a:t>Буринська</a:t>
          </a:r>
          <a:r>
            <a:rPr lang="uk-UA" sz="1300" kern="1200" dirty="0" smtClean="0"/>
            <a:t>, </a:t>
          </a:r>
          <a:r>
            <a:rPr lang="uk-UA" sz="1300" kern="1200" dirty="0" err="1" smtClean="0"/>
            <a:t>Л.Величко</a:t>
          </a:r>
          <a:r>
            <a:rPr lang="uk-UA" sz="1300" kern="1200" dirty="0" smtClean="0"/>
            <a:t>, О. Ярошенко, Л. Сидоренко та ін.</a:t>
          </a:r>
          <a:endParaRPr lang="ru-RU" sz="1300" kern="1200" dirty="0"/>
        </a:p>
      </dsp:txBody>
      <dsp:txXfrm rot="-5400000">
        <a:off x="3136668" y="1921838"/>
        <a:ext cx="5512525" cy="1178865"/>
      </dsp:txXfrm>
    </dsp:sp>
    <dsp:sp modelId="{BA9BDB97-234C-491B-ADE4-80CB6F0D110A}">
      <dsp:nvSpPr>
        <dsp:cNvPr id="0" name=""/>
        <dsp:cNvSpPr/>
      </dsp:nvSpPr>
      <dsp:spPr>
        <a:xfrm>
          <a:off x="0" y="1714038"/>
          <a:ext cx="3136668" cy="1633016"/>
        </a:xfrm>
        <a:prstGeom prst="roundRect">
          <a:avLst/>
        </a:prstGeom>
        <a:solidFill>
          <a:schemeClr val="accent3">
            <a:hueOff val="10993999"/>
            <a:satOff val="-7943"/>
            <a:lumOff val="294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1900" kern="1200" dirty="0" smtClean="0"/>
            <a:t>предметні  науково-методичні розробки</a:t>
          </a:r>
          <a:endParaRPr lang="ru-RU" sz="1900" kern="1200" dirty="0" smtClean="0"/>
        </a:p>
        <a:p>
          <a:pPr lvl="0" algn="ctr" defTabSz="533400">
            <a:lnSpc>
              <a:spcPct val="90000"/>
            </a:lnSpc>
            <a:spcBef>
              <a:spcPct val="0"/>
            </a:spcBef>
            <a:spcAft>
              <a:spcPct val="35000"/>
            </a:spcAft>
          </a:pPr>
          <a:endParaRPr lang="ru-RU" sz="1900" kern="1200" dirty="0"/>
        </a:p>
      </dsp:txBody>
      <dsp:txXfrm>
        <a:off x="79717" y="1793755"/>
        <a:ext cx="2977234" cy="1473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14B7D-437B-4B95-90BD-260DDC0E76A1}">
      <dsp:nvSpPr>
        <dsp:cNvPr id="0" name=""/>
        <dsp:cNvSpPr/>
      </dsp:nvSpPr>
      <dsp:spPr>
        <a:xfrm>
          <a:off x="4645011" y="0"/>
          <a:ext cx="3443548" cy="2178746"/>
        </a:xfrm>
        <a:prstGeom prst="rect">
          <a:avLst/>
        </a:prstGeom>
        <a:solidFill>
          <a:schemeClr val="accent1">
            <a:lumMod val="40000"/>
            <a:lumOff val="60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uk-UA" sz="1900" kern="1200" dirty="0" smtClean="0">
              <a:solidFill>
                <a:schemeClr val="tx1"/>
              </a:solidFill>
            </a:rPr>
            <a:t>Інформаційні технології забезпечують економію часу під час уроку, підвищену мотивацію до навчання; інтегрований підхід, можливість формування комунікативної компетенції учнів</a:t>
          </a:r>
          <a:endParaRPr lang="ru-RU" sz="1900" kern="1200" dirty="0">
            <a:solidFill>
              <a:schemeClr val="tx1"/>
            </a:solidFill>
          </a:endParaRPr>
        </a:p>
      </dsp:txBody>
      <dsp:txXfrm>
        <a:off x="4645011" y="0"/>
        <a:ext cx="3443548" cy="2178746"/>
      </dsp:txXfrm>
    </dsp:sp>
    <dsp:sp modelId="{A3A0AAA0-4D67-4CF5-88F7-83A2E2F3001C}">
      <dsp:nvSpPr>
        <dsp:cNvPr id="0" name=""/>
        <dsp:cNvSpPr/>
      </dsp:nvSpPr>
      <dsp:spPr>
        <a:xfrm>
          <a:off x="0" y="0"/>
          <a:ext cx="4212787" cy="2047911"/>
        </a:xfrm>
        <a:prstGeom prst="rect">
          <a:avLst/>
        </a:prstGeom>
        <a:solidFill>
          <a:schemeClr val="accent1">
            <a:lumMod val="40000"/>
            <a:lumOff val="60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uk-UA" sz="1900" kern="1200" dirty="0" smtClean="0">
              <a:solidFill>
                <a:schemeClr val="tx1"/>
              </a:solidFill>
            </a:rPr>
            <a:t>В освітньому процесі  підвищення пізнавального інтересу розглядають як засіб активізації пізнавальної діяльності, ефективний інструмент, який робить процес навчання привабливим</a:t>
          </a:r>
          <a:endParaRPr lang="ru-RU" sz="1900" kern="1200" dirty="0">
            <a:solidFill>
              <a:schemeClr val="tx1"/>
            </a:solidFill>
          </a:endParaRPr>
        </a:p>
      </dsp:txBody>
      <dsp:txXfrm>
        <a:off x="0" y="0"/>
        <a:ext cx="4212787" cy="2047911"/>
      </dsp:txXfrm>
    </dsp:sp>
    <dsp:sp modelId="{BFE007D7-2700-4593-8AB7-422908F6B1E8}">
      <dsp:nvSpPr>
        <dsp:cNvPr id="0" name=""/>
        <dsp:cNvSpPr/>
      </dsp:nvSpPr>
      <dsp:spPr>
        <a:xfrm>
          <a:off x="3168362" y="2304244"/>
          <a:ext cx="4024186" cy="2076117"/>
        </a:xfrm>
        <a:prstGeom prst="rect">
          <a:avLst/>
        </a:prstGeom>
        <a:solidFill>
          <a:schemeClr val="accent1">
            <a:lumMod val="40000"/>
            <a:lumOff val="60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uk-UA" sz="1900" kern="1200" dirty="0" smtClean="0">
              <a:solidFill>
                <a:schemeClr val="tx1"/>
              </a:solidFill>
            </a:rPr>
            <a:t>У старшому шкільному віці спостерігається поступовий перехід до цілеспрямованого здійснення , досягнення учнем вищих рівнів її сформованості – самостійного і творчого</a:t>
          </a:r>
          <a:endParaRPr lang="ru-RU" sz="1900" kern="1200" dirty="0">
            <a:solidFill>
              <a:schemeClr val="tx1"/>
            </a:solidFill>
          </a:endParaRPr>
        </a:p>
      </dsp:txBody>
      <dsp:txXfrm>
        <a:off x="3168362" y="2304244"/>
        <a:ext cx="4024186" cy="20761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7A242-18B9-44B0-A744-98D8A33546CD}">
      <dsp:nvSpPr>
        <dsp:cNvPr id="0" name=""/>
        <dsp:cNvSpPr/>
      </dsp:nvSpPr>
      <dsp:spPr>
        <a:xfrm>
          <a:off x="0" y="0"/>
          <a:ext cx="2519436" cy="1511661"/>
        </a:xfrm>
        <a:prstGeom prst="rect">
          <a:avLst/>
        </a:prstGeom>
        <a:gradFill rotWithShape="1">
          <a:gsLst>
            <a:gs pos="0">
              <a:schemeClr val="accent4">
                <a:tint val="37000"/>
                <a:hueMod val="100000"/>
                <a:satMod val="200000"/>
                <a:lumMod val="88000"/>
              </a:schemeClr>
            </a:gs>
            <a:gs pos="100000">
              <a:schemeClr val="accent4">
                <a:tint val="53000"/>
                <a:shade val="100000"/>
                <a:hueMod val="100000"/>
                <a:satMod val="350000"/>
                <a:lumMod val="79000"/>
              </a:schemeClr>
            </a:gs>
          </a:gsLst>
          <a:lin ang="5400000" scaled="1"/>
        </a:gradFill>
        <a:ln w="15875" cap="flat" cmpd="sng" algn="ctr">
          <a:solidFill>
            <a:schemeClr val="accent4"/>
          </a:solidFill>
          <a:prstDash val="solid"/>
        </a:ln>
        <a:effectLst>
          <a:outerShdw blurRad="50800" dist="12700" dir="528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i="1" kern="1200" dirty="0" smtClean="0"/>
            <a:t>Нормативний складник</a:t>
          </a:r>
          <a:r>
            <a:rPr lang="uk-UA" sz="2600" kern="1200" dirty="0" smtClean="0"/>
            <a:t> </a:t>
          </a:r>
          <a:endParaRPr lang="ru-RU" sz="2600" kern="1200" dirty="0"/>
        </a:p>
      </dsp:txBody>
      <dsp:txXfrm>
        <a:off x="0" y="0"/>
        <a:ext cx="2519436" cy="1511661"/>
      </dsp:txXfrm>
    </dsp:sp>
    <dsp:sp modelId="{0C261583-9F90-442E-BF85-8D7DF13B886E}">
      <dsp:nvSpPr>
        <dsp:cNvPr id="0" name=""/>
        <dsp:cNvSpPr/>
      </dsp:nvSpPr>
      <dsp:spPr>
        <a:xfrm>
          <a:off x="5113404" y="0"/>
          <a:ext cx="2519436" cy="1511661"/>
        </a:xfrm>
        <a:prstGeom prst="rect">
          <a:avLst/>
        </a:prstGeom>
        <a:gradFill rotWithShape="1">
          <a:gsLst>
            <a:gs pos="0">
              <a:schemeClr val="accent4">
                <a:tint val="37000"/>
                <a:hueMod val="100000"/>
                <a:satMod val="200000"/>
                <a:lumMod val="88000"/>
              </a:schemeClr>
            </a:gs>
            <a:gs pos="100000">
              <a:schemeClr val="accent4">
                <a:tint val="53000"/>
                <a:shade val="100000"/>
                <a:hueMod val="100000"/>
                <a:satMod val="350000"/>
                <a:lumMod val="79000"/>
              </a:schemeClr>
            </a:gs>
          </a:gsLst>
          <a:lin ang="5400000" scaled="1"/>
        </a:gradFill>
        <a:ln w="15875" cap="flat" cmpd="sng" algn="ctr">
          <a:solidFill>
            <a:schemeClr val="accent4"/>
          </a:solidFill>
          <a:prstDash val="solid"/>
        </a:ln>
        <a:effectLst>
          <a:outerShdw blurRad="50800" dist="12700" dir="528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i="1" kern="1200" dirty="0" smtClean="0"/>
            <a:t>Методологічний складник</a:t>
          </a:r>
          <a:r>
            <a:rPr lang="uk-UA" sz="2600" kern="1200" dirty="0" smtClean="0"/>
            <a:t> </a:t>
          </a:r>
          <a:endParaRPr lang="ru-RU" sz="2600" kern="1200" dirty="0"/>
        </a:p>
      </dsp:txBody>
      <dsp:txXfrm>
        <a:off x="5113404" y="0"/>
        <a:ext cx="2519436" cy="1511661"/>
      </dsp:txXfrm>
    </dsp:sp>
    <dsp:sp modelId="{60C117EC-A845-4FF9-B56F-3B72FAE89BBA}">
      <dsp:nvSpPr>
        <dsp:cNvPr id="0" name=""/>
        <dsp:cNvSpPr/>
      </dsp:nvSpPr>
      <dsp:spPr>
        <a:xfrm>
          <a:off x="7" y="1800199"/>
          <a:ext cx="2519436" cy="1511661"/>
        </a:xfrm>
        <a:prstGeom prst="rect">
          <a:avLst/>
        </a:prstGeom>
        <a:gradFill rotWithShape="1">
          <a:gsLst>
            <a:gs pos="0">
              <a:schemeClr val="accent4">
                <a:tint val="37000"/>
                <a:hueMod val="100000"/>
                <a:satMod val="200000"/>
                <a:lumMod val="88000"/>
              </a:schemeClr>
            </a:gs>
            <a:gs pos="100000">
              <a:schemeClr val="accent4">
                <a:tint val="53000"/>
                <a:shade val="100000"/>
                <a:hueMod val="100000"/>
                <a:satMod val="350000"/>
                <a:lumMod val="79000"/>
              </a:schemeClr>
            </a:gs>
          </a:gsLst>
          <a:lin ang="5400000" scaled="1"/>
        </a:gradFill>
        <a:ln w="15875" cap="flat" cmpd="sng" algn="ctr">
          <a:solidFill>
            <a:schemeClr val="accent4"/>
          </a:solidFill>
          <a:prstDash val="solid"/>
        </a:ln>
        <a:effectLst>
          <a:outerShdw blurRad="50800" dist="12700" dir="528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i="1" kern="1200" dirty="0" smtClean="0"/>
            <a:t>Цільовий складник</a:t>
          </a:r>
          <a:r>
            <a:rPr lang="uk-UA" sz="2600" kern="1200" dirty="0" smtClean="0"/>
            <a:t> </a:t>
          </a:r>
          <a:endParaRPr lang="ru-RU" sz="2600" kern="1200" dirty="0"/>
        </a:p>
      </dsp:txBody>
      <dsp:txXfrm>
        <a:off x="7" y="1800199"/>
        <a:ext cx="2519436" cy="1511661"/>
      </dsp:txXfrm>
    </dsp:sp>
    <dsp:sp modelId="{F4DAC8B7-3064-41D9-9482-FC8B3E1DFCA2}">
      <dsp:nvSpPr>
        <dsp:cNvPr id="0" name=""/>
        <dsp:cNvSpPr/>
      </dsp:nvSpPr>
      <dsp:spPr>
        <a:xfrm>
          <a:off x="5113404" y="1800199"/>
          <a:ext cx="2519436" cy="1511661"/>
        </a:xfrm>
        <a:prstGeom prst="rect">
          <a:avLst/>
        </a:prstGeom>
        <a:gradFill rotWithShape="1">
          <a:gsLst>
            <a:gs pos="0">
              <a:schemeClr val="accent4">
                <a:tint val="37000"/>
                <a:hueMod val="100000"/>
                <a:satMod val="200000"/>
                <a:lumMod val="88000"/>
              </a:schemeClr>
            </a:gs>
            <a:gs pos="100000">
              <a:schemeClr val="accent4">
                <a:tint val="53000"/>
                <a:shade val="100000"/>
                <a:hueMod val="100000"/>
                <a:satMod val="350000"/>
                <a:lumMod val="79000"/>
              </a:schemeClr>
            </a:gs>
          </a:gsLst>
          <a:lin ang="5400000" scaled="1"/>
        </a:gradFill>
        <a:ln w="15875" cap="flat" cmpd="sng" algn="ctr">
          <a:solidFill>
            <a:schemeClr val="accent4"/>
          </a:solidFill>
          <a:prstDash val="solid"/>
        </a:ln>
        <a:effectLst>
          <a:outerShdw blurRad="50800" dist="12700" dir="528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i="1" kern="1200" dirty="0" smtClean="0"/>
            <a:t>Змістовий складник</a:t>
          </a:r>
          <a:r>
            <a:rPr lang="uk-UA" sz="2600" kern="1200" dirty="0" smtClean="0"/>
            <a:t> </a:t>
          </a:r>
          <a:endParaRPr lang="ru-RU" sz="2600" kern="1200" dirty="0"/>
        </a:p>
      </dsp:txBody>
      <dsp:txXfrm>
        <a:off x="5113404" y="1800199"/>
        <a:ext cx="2519436" cy="1511661"/>
      </dsp:txXfrm>
    </dsp:sp>
    <dsp:sp modelId="{E9FBB148-D713-445E-A83C-C82CF2598CD4}">
      <dsp:nvSpPr>
        <dsp:cNvPr id="0" name=""/>
        <dsp:cNvSpPr/>
      </dsp:nvSpPr>
      <dsp:spPr>
        <a:xfrm>
          <a:off x="7" y="3528898"/>
          <a:ext cx="2519436" cy="1511661"/>
        </a:xfrm>
        <a:prstGeom prst="rect">
          <a:avLst/>
        </a:prstGeom>
        <a:gradFill rotWithShape="1">
          <a:gsLst>
            <a:gs pos="0">
              <a:schemeClr val="accent4">
                <a:tint val="37000"/>
                <a:hueMod val="100000"/>
                <a:satMod val="200000"/>
                <a:lumMod val="88000"/>
              </a:schemeClr>
            </a:gs>
            <a:gs pos="100000">
              <a:schemeClr val="accent4">
                <a:tint val="53000"/>
                <a:shade val="100000"/>
                <a:hueMod val="100000"/>
                <a:satMod val="350000"/>
                <a:lumMod val="79000"/>
              </a:schemeClr>
            </a:gs>
          </a:gsLst>
          <a:lin ang="5400000" scaled="1"/>
        </a:gradFill>
        <a:ln w="15875" cap="flat" cmpd="sng" algn="ctr">
          <a:solidFill>
            <a:schemeClr val="accent4"/>
          </a:solidFill>
          <a:prstDash val="solid"/>
        </a:ln>
        <a:effectLst>
          <a:outerShdw blurRad="50800" dist="12700" dir="528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i="1" kern="1200" dirty="0" smtClean="0"/>
            <a:t>Процесуальний складник </a:t>
          </a:r>
          <a:endParaRPr lang="ru-RU" sz="2600" kern="1200" dirty="0"/>
        </a:p>
      </dsp:txBody>
      <dsp:txXfrm>
        <a:off x="7" y="3528898"/>
        <a:ext cx="2519436" cy="1511661"/>
      </dsp:txXfrm>
    </dsp:sp>
    <dsp:sp modelId="{BB74FA34-FCDA-4657-A1C6-70A4D5373EAA}">
      <dsp:nvSpPr>
        <dsp:cNvPr id="0" name=""/>
        <dsp:cNvSpPr/>
      </dsp:nvSpPr>
      <dsp:spPr>
        <a:xfrm>
          <a:off x="5108088" y="3528898"/>
          <a:ext cx="2519436" cy="1511661"/>
        </a:xfrm>
        <a:prstGeom prst="rect">
          <a:avLst/>
        </a:prstGeom>
        <a:gradFill rotWithShape="1">
          <a:gsLst>
            <a:gs pos="0">
              <a:schemeClr val="accent4">
                <a:tint val="37000"/>
                <a:hueMod val="100000"/>
                <a:satMod val="200000"/>
                <a:lumMod val="88000"/>
              </a:schemeClr>
            </a:gs>
            <a:gs pos="100000">
              <a:schemeClr val="accent4">
                <a:tint val="53000"/>
                <a:shade val="100000"/>
                <a:hueMod val="100000"/>
                <a:satMod val="350000"/>
                <a:lumMod val="79000"/>
              </a:schemeClr>
            </a:gs>
          </a:gsLst>
          <a:lin ang="5400000" scaled="1"/>
        </a:gradFill>
        <a:ln w="15875" cap="flat" cmpd="sng" algn="ctr">
          <a:solidFill>
            <a:schemeClr val="accent4"/>
          </a:solidFill>
          <a:prstDash val="solid"/>
        </a:ln>
        <a:effectLst>
          <a:outerShdw blurRad="50800" dist="12700" dir="528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uk-UA" sz="2600" i="1" kern="1200" dirty="0" err="1" smtClean="0"/>
            <a:t>Критеріальний</a:t>
          </a:r>
          <a:r>
            <a:rPr lang="uk-UA" sz="2600" i="1" kern="1200" dirty="0" smtClean="0"/>
            <a:t> складник </a:t>
          </a:r>
          <a:endParaRPr lang="ru-RU" sz="2600" kern="1200" dirty="0"/>
        </a:p>
      </dsp:txBody>
      <dsp:txXfrm>
        <a:off x="5108088" y="3528898"/>
        <a:ext cx="2519436" cy="15116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229BA-8F12-4FB3-BE3C-7BB0D9E80E7C}">
      <dsp:nvSpPr>
        <dsp:cNvPr id="0" name=""/>
        <dsp:cNvSpPr/>
      </dsp:nvSpPr>
      <dsp:spPr>
        <a:xfrm>
          <a:off x="2638302" y="1189461"/>
          <a:ext cx="1642689" cy="1031892"/>
        </a:xfrm>
        <a:prstGeom prst="roundRect">
          <a:avLst/>
        </a:prstGeom>
        <a:solidFill>
          <a:srgbClr val="9BBB59">
            <a:lumMod val="75000"/>
          </a:srgb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ru-RU" sz="1800" kern="1200">
              <a:solidFill>
                <a:sysClr val="windowText" lastClr="000000">
                  <a:hueOff val="0"/>
                  <a:satOff val="0"/>
                  <a:lumOff val="0"/>
                  <a:alphaOff val="0"/>
                </a:sysClr>
              </a:solidFill>
              <a:latin typeface="Calibri"/>
              <a:ea typeface="+mn-ea"/>
              <a:cs typeface="+mn-cs"/>
            </a:rPr>
            <a:t>Засоби мобільного навчання</a:t>
          </a:r>
        </a:p>
      </dsp:txBody>
      <dsp:txXfrm>
        <a:off x="2688675" y="1239834"/>
        <a:ext cx="1541943" cy="931146"/>
      </dsp:txXfrm>
    </dsp:sp>
    <dsp:sp modelId="{3B48FC82-333A-4F9A-AABD-43F1FED42727}">
      <dsp:nvSpPr>
        <dsp:cNvPr id="0" name=""/>
        <dsp:cNvSpPr/>
      </dsp:nvSpPr>
      <dsp:spPr>
        <a:xfrm rot="16200000">
          <a:off x="3184147" y="913961"/>
          <a:ext cx="551000" cy="0"/>
        </a:xfrm>
        <a:custGeom>
          <a:avLst/>
          <a:gdLst/>
          <a:ahLst/>
          <a:cxnLst/>
          <a:rect l="0" t="0" r="0" b="0"/>
          <a:pathLst>
            <a:path>
              <a:moveTo>
                <a:pt x="0" y="0"/>
              </a:moveTo>
              <a:lnTo>
                <a:pt x="517253" y="0"/>
              </a:lnTo>
            </a:path>
          </a:pathLst>
        </a:custGeom>
        <a:noFill/>
        <a:ln w="25400" cap="flat" cmpd="sng" algn="ctr">
          <a:solidFill>
            <a:srgbClr val="9BBB5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5A5D359-94E5-46FF-92DB-96BAE36C0D8E}">
      <dsp:nvSpPr>
        <dsp:cNvPr id="0" name=""/>
        <dsp:cNvSpPr/>
      </dsp:nvSpPr>
      <dsp:spPr>
        <a:xfrm>
          <a:off x="2633532" y="24671"/>
          <a:ext cx="1652230" cy="613789"/>
        </a:xfrm>
        <a:prstGeom prst="roundRect">
          <a:avLst/>
        </a:prstGeom>
        <a:solidFill>
          <a:srgbClr val="9BBB59">
            <a:lumMod val="60000"/>
            <a:lumOff val="40000"/>
          </a:srgb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uk-UA" sz="1400" b="0" kern="1200" dirty="0" smtClean="0">
              <a:solidFill>
                <a:sysClr val="windowText" lastClr="000000">
                  <a:hueOff val="0"/>
                  <a:satOff val="0"/>
                  <a:lumOff val="0"/>
                  <a:alphaOff val="0"/>
                </a:sysClr>
              </a:solidFill>
              <a:latin typeface="Calibri"/>
              <a:ea typeface="+mn-ea"/>
              <a:cs typeface="+mn-cs"/>
            </a:rPr>
            <a:t>перевірка </a:t>
          </a:r>
          <a:r>
            <a:rPr lang="uk-UA" sz="1400" b="0" kern="1200" dirty="0">
              <a:solidFill>
                <a:sysClr val="windowText" lastClr="000000">
                  <a:hueOff val="0"/>
                  <a:satOff val="0"/>
                  <a:lumOff val="0"/>
                  <a:alphaOff val="0"/>
                </a:sysClr>
              </a:solidFill>
              <a:latin typeface="Calibri"/>
              <a:ea typeface="+mn-ea"/>
              <a:cs typeface="+mn-cs"/>
            </a:rPr>
            <a:t>знань </a:t>
          </a:r>
          <a:endParaRPr lang="ru-RU" sz="1400" b="0" kern="1200" dirty="0">
            <a:solidFill>
              <a:sysClr val="windowText" lastClr="000000">
                <a:hueOff val="0"/>
                <a:satOff val="0"/>
                <a:lumOff val="0"/>
                <a:alphaOff val="0"/>
              </a:sysClr>
            </a:solidFill>
            <a:latin typeface="Calibri"/>
            <a:ea typeface="+mn-ea"/>
            <a:cs typeface="+mn-cs"/>
          </a:endParaRPr>
        </a:p>
      </dsp:txBody>
      <dsp:txXfrm>
        <a:off x="2663495" y="54634"/>
        <a:ext cx="1592304" cy="553863"/>
      </dsp:txXfrm>
    </dsp:sp>
    <dsp:sp modelId="{20EC17EF-AB34-4023-97AC-C1911CDC849B}">
      <dsp:nvSpPr>
        <dsp:cNvPr id="0" name=""/>
        <dsp:cNvSpPr/>
      </dsp:nvSpPr>
      <dsp:spPr>
        <a:xfrm rot="36747">
          <a:off x="4280985" y="1715562"/>
          <a:ext cx="257362" cy="0"/>
        </a:xfrm>
        <a:custGeom>
          <a:avLst/>
          <a:gdLst/>
          <a:ahLst/>
          <a:cxnLst/>
          <a:rect l="0" t="0" r="0" b="0"/>
          <a:pathLst>
            <a:path>
              <a:moveTo>
                <a:pt x="0" y="0"/>
              </a:moveTo>
              <a:lnTo>
                <a:pt x="210001" y="0"/>
              </a:lnTo>
            </a:path>
          </a:pathLst>
        </a:custGeom>
        <a:noFill/>
        <a:ln w="2222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83863-7F99-4ED5-9D58-B450A71233FE}">
      <dsp:nvSpPr>
        <dsp:cNvPr id="0" name=""/>
        <dsp:cNvSpPr/>
      </dsp:nvSpPr>
      <dsp:spPr>
        <a:xfrm>
          <a:off x="4538341" y="1344363"/>
          <a:ext cx="1940876" cy="765897"/>
        </a:xfrm>
        <a:prstGeom prst="roundRect">
          <a:avLst/>
        </a:prstGeom>
        <a:solidFill>
          <a:srgbClr val="9BBB59">
            <a:lumMod val="60000"/>
            <a:lumOff val="40000"/>
          </a:srgb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uk-UA" sz="1400" b="0" kern="1200" dirty="0" smtClean="0">
              <a:solidFill>
                <a:sysClr val="windowText" lastClr="000000">
                  <a:hueOff val="0"/>
                  <a:satOff val="0"/>
                  <a:lumOff val="0"/>
                  <a:alphaOff val="0"/>
                </a:sysClr>
              </a:solidFill>
              <a:latin typeface="Calibri"/>
              <a:ea typeface="+mn-ea"/>
              <a:cs typeface="+mn-cs"/>
            </a:rPr>
            <a:t>активізація </a:t>
          </a:r>
          <a:r>
            <a:rPr lang="uk-UA" sz="1400" b="0" kern="1200" dirty="0">
              <a:solidFill>
                <a:sysClr val="windowText" lastClr="000000">
                  <a:hueOff val="0"/>
                  <a:satOff val="0"/>
                  <a:lumOff val="0"/>
                  <a:alphaOff val="0"/>
                </a:sysClr>
              </a:solidFill>
              <a:latin typeface="Calibri"/>
              <a:ea typeface="+mn-ea"/>
              <a:cs typeface="+mn-cs"/>
            </a:rPr>
            <a:t>пізнавальної діяльності</a:t>
          </a:r>
          <a:endParaRPr lang="ru-RU" sz="1400" b="0" kern="1200" dirty="0">
            <a:solidFill>
              <a:sysClr val="windowText" lastClr="000000">
                <a:hueOff val="0"/>
                <a:satOff val="0"/>
                <a:lumOff val="0"/>
                <a:alphaOff val="0"/>
              </a:sysClr>
            </a:solidFill>
            <a:latin typeface="Calibri"/>
            <a:ea typeface="+mn-ea"/>
            <a:cs typeface="+mn-cs"/>
          </a:endParaRPr>
        </a:p>
      </dsp:txBody>
      <dsp:txXfrm>
        <a:off x="4575729" y="1381751"/>
        <a:ext cx="1866100" cy="691121"/>
      </dsp:txXfrm>
    </dsp:sp>
    <dsp:sp modelId="{06558F7A-28B0-4D3B-965D-086021611F3B}">
      <dsp:nvSpPr>
        <dsp:cNvPr id="0" name=""/>
        <dsp:cNvSpPr/>
      </dsp:nvSpPr>
      <dsp:spPr>
        <a:xfrm rot="5400000">
          <a:off x="3198561" y="2482440"/>
          <a:ext cx="522173" cy="0"/>
        </a:xfrm>
        <a:custGeom>
          <a:avLst/>
          <a:gdLst/>
          <a:ahLst/>
          <a:cxnLst/>
          <a:rect l="0" t="0" r="0" b="0"/>
          <a:pathLst>
            <a:path>
              <a:moveTo>
                <a:pt x="0" y="0"/>
              </a:moveTo>
              <a:lnTo>
                <a:pt x="490192" y="0"/>
              </a:lnTo>
            </a:path>
          </a:pathLst>
        </a:custGeom>
        <a:noFill/>
        <a:ln w="25400" cap="flat" cmpd="sng" algn="ctr">
          <a:solidFill>
            <a:srgbClr val="9BBB5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751500E-F23D-460E-AF0E-B6F459374B5A}">
      <dsp:nvSpPr>
        <dsp:cNvPr id="0" name=""/>
        <dsp:cNvSpPr/>
      </dsp:nvSpPr>
      <dsp:spPr>
        <a:xfrm>
          <a:off x="2448563" y="2743526"/>
          <a:ext cx="2022167" cy="671442"/>
        </a:xfrm>
        <a:prstGeom prst="roundRect">
          <a:avLst/>
        </a:prstGeom>
        <a:solidFill>
          <a:srgbClr val="9BBB59">
            <a:lumMod val="60000"/>
            <a:lumOff val="40000"/>
          </a:srgb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ru-RU" sz="1400" b="0" kern="1200">
              <a:solidFill>
                <a:sysClr val="windowText" lastClr="000000">
                  <a:hueOff val="0"/>
                  <a:satOff val="0"/>
                  <a:lumOff val="0"/>
                  <a:alphaOff val="0"/>
                </a:sysClr>
              </a:solidFill>
              <a:latin typeface="Calibri"/>
              <a:ea typeface="+mn-ea"/>
              <a:cs typeface="+mn-cs"/>
            </a:rPr>
            <a:t>елементи змішаного навчання</a:t>
          </a:r>
        </a:p>
      </dsp:txBody>
      <dsp:txXfrm>
        <a:off x="2481340" y="2776303"/>
        <a:ext cx="1956613" cy="605888"/>
      </dsp:txXfrm>
    </dsp:sp>
    <dsp:sp modelId="{9D536319-DEF9-4DD3-A148-C2DB6CFFAFEB}">
      <dsp:nvSpPr>
        <dsp:cNvPr id="0" name=""/>
        <dsp:cNvSpPr/>
      </dsp:nvSpPr>
      <dsp:spPr>
        <a:xfrm rot="10765440">
          <a:off x="2357029" y="1715078"/>
          <a:ext cx="281280" cy="0"/>
        </a:xfrm>
        <a:custGeom>
          <a:avLst/>
          <a:gdLst/>
          <a:ahLst/>
          <a:cxnLst/>
          <a:rect l="0" t="0" r="0" b="0"/>
          <a:pathLst>
            <a:path>
              <a:moveTo>
                <a:pt x="0" y="0"/>
              </a:moveTo>
              <a:lnTo>
                <a:pt x="243984" y="0"/>
              </a:lnTo>
            </a:path>
          </a:pathLst>
        </a:custGeom>
        <a:noFill/>
        <a:ln w="25400" cap="flat" cmpd="sng" algn="ctr">
          <a:solidFill>
            <a:srgbClr val="9BBB5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785F0DF-3CD9-4FA4-BCE2-0BD799B6DAEB}">
      <dsp:nvSpPr>
        <dsp:cNvPr id="0" name=""/>
        <dsp:cNvSpPr/>
      </dsp:nvSpPr>
      <dsp:spPr>
        <a:xfrm>
          <a:off x="488532" y="1332703"/>
          <a:ext cx="1868504" cy="786361"/>
        </a:xfrm>
        <a:prstGeom prst="roundRect">
          <a:avLst/>
        </a:prstGeom>
        <a:solidFill>
          <a:srgbClr val="9BBB59">
            <a:lumMod val="60000"/>
            <a:lumOff val="40000"/>
          </a:srgbClr>
        </a:solidFill>
        <a:ln w="25400" cap="flat" cmpd="sng" algn="ctr">
          <a:solidFill>
            <a:srgbClr val="9BBB59">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uk-UA" sz="1400" b="0" kern="1200">
              <a:solidFill>
                <a:sysClr val="windowText" lastClr="000000">
                  <a:hueOff val="0"/>
                  <a:satOff val="0"/>
                  <a:lumOff val="0"/>
                  <a:alphaOff val="0"/>
                </a:sysClr>
              </a:solidFill>
              <a:latin typeface="Calibri"/>
              <a:ea typeface="+mn-ea"/>
              <a:cs typeface="+mn-cs"/>
            </a:rPr>
            <a:t>унаочнення</a:t>
          </a:r>
          <a:endParaRPr lang="ru-RU" sz="1400" b="0" kern="1200">
            <a:solidFill>
              <a:sysClr val="windowText" lastClr="000000">
                <a:hueOff val="0"/>
                <a:satOff val="0"/>
                <a:lumOff val="0"/>
                <a:alphaOff val="0"/>
              </a:sysClr>
            </a:solidFill>
            <a:latin typeface="Calibri"/>
            <a:ea typeface="+mn-ea"/>
            <a:cs typeface="+mn-cs"/>
          </a:endParaRPr>
        </a:p>
      </dsp:txBody>
      <dsp:txXfrm>
        <a:off x="526919" y="1371090"/>
        <a:ext cx="1791730" cy="7095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86CCC-EAF7-45E2-913C-AC43E61E2C56}">
      <dsp:nvSpPr>
        <dsp:cNvPr id="0" name=""/>
        <dsp:cNvSpPr/>
      </dsp:nvSpPr>
      <dsp:spPr>
        <a:xfrm rot="5400000">
          <a:off x="4710745" y="-1840529"/>
          <a:ext cx="959182" cy="4885022"/>
        </a:xfrm>
        <a:prstGeom prst="round2SameRect">
          <a:avLst/>
        </a:prstGeom>
        <a:solidFill>
          <a:schemeClr val="accent3">
            <a:tint val="40000"/>
            <a:alpha val="90000"/>
            <a:hueOff val="0"/>
            <a:satOff val="0"/>
            <a:lumOff val="0"/>
            <a:alphaOff val="0"/>
          </a:schemeClr>
        </a:solidFill>
        <a:ln w="2222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Classtime</a:t>
          </a:r>
          <a:endParaRPr lang="ru-RU" sz="1100" kern="1200" dirty="0"/>
        </a:p>
        <a:p>
          <a:pPr marL="57150" lvl="1" indent="-57150" algn="l" defTabSz="488950">
            <a:lnSpc>
              <a:spcPct val="90000"/>
            </a:lnSpc>
            <a:spcBef>
              <a:spcPct val="0"/>
            </a:spcBef>
            <a:spcAft>
              <a:spcPct val="15000"/>
            </a:spcAft>
            <a:buChar char="••"/>
          </a:pPr>
          <a:r>
            <a:rPr lang="uk-UA" sz="1100" kern="1200" smtClean="0"/>
            <a:t>«Всеосвіта»</a:t>
          </a:r>
          <a:endParaRPr lang="ru-RU" sz="1100" kern="1200"/>
        </a:p>
        <a:p>
          <a:pPr marL="57150" lvl="1" indent="-57150" algn="l" defTabSz="488950">
            <a:lnSpc>
              <a:spcPct val="90000"/>
            </a:lnSpc>
            <a:spcBef>
              <a:spcPct val="0"/>
            </a:spcBef>
            <a:spcAft>
              <a:spcPct val="15000"/>
            </a:spcAft>
            <a:buChar char="••"/>
          </a:pPr>
          <a:r>
            <a:rPr lang="uk-UA" sz="1100" kern="1200" smtClean="0"/>
            <a:t>«На урок»</a:t>
          </a:r>
          <a:endParaRPr lang="ru-RU" sz="1100" kern="1200"/>
        </a:p>
        <a:p>
          <a:pPr marL="57150" lvl="1" indent="-57150" algn="l" defTabSz="488950">
            <a:lnSpc>
              <a:spcPct val="90000"/>
            </a:lnSpc>
            <a:spcBef>
              <a:spcPct val="0"/>
            </a:spcBef>
            <a:spcAft>
              <a:spcPct val="15000"/>
            </a:spcAft>
            <a:buChar char="••"/>
          </a:pPr>
          <a:r>
            <a:rPr lang="en-US" sz="1100" kern="1200" dirty="0" smtClean="0"/>
            <a:t>Kahoot it!	</a:t>
          </a:r>
          <a:endParaRPr lang="ru-RU" sz="1100" kern="1200" dirty="0"/>
        </a:p>
        <a:p>
          <a:pPr marL="57150" lvl="1" indent="-57150" algn="l" defTabSz="488950">
            <a:lnSpc>
              <a:spcPct val="90000"/>
            </a:lnSpc>
            <a:spcBef>
              <a:spcPct val="0"/>
            </a:spcBef>
            <a:spcAft>
              <a:spcPct val="15000"/>
            </a:spcAft>
            <a:buChar char="••"/>
          </a:pPr>
          <a:r>
            <a:rPr lang="en-US" sz="1100" kern="1200" dirty="0" smtClean="0"/>
            <a:t>P</a:t>
          </a:r>
          <a:r>
            <a:rPr lang="uk-UA" sz="1100" kern="1200" dirty="0" err="1" smtClean="0"/>
            <a:t>lickers</a:t>
          </a:r>
          <a:endParaRPr lang="ru-RU" sz="1100" kern="1200" dirty="0"/>
        </a:p>
      </dsp:txBody>
      <dsp:txXfrm rot="-5400000">
        <a:off x="2747826" y="169213"/>
        <a:ext cx="4838199" cy="865536"/>
      </dsp:txXfrm>
    </dsp:sp>
    <dsp:sp modelId="{F305E5A3-8D75-4085-A5BB-8C4AD50DEE44}">
      <dsp:nvSpPr>
        <dsp:cNvPr id="0" name=""/>
        <dsp:cNvSpPr/>
      </dsp:nvSpPr>
      <dsp:spPr>
        <a:xfrm>
          <a:off x="0" y="2492"/>
          <a:ext cx="2747825" cy="1198978"/>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uk-UA" sz="2000" kern="1200" dirty="0" smtClean="0"/>
            <a:t>Актуалізація опорних знань</a:t>
          </a:r>
          <a:endParaRPr lang="ru-RU" sz="2000" kern="1200" dirty="0"/>
        </a:p>
      </dsp:txBody>
      <dsp:txXfrm>
        <a:off x="58529" y="61021"/>
        <a:ext cx="2630767" cy="1081920"/>
      </dsp:txXfrm>
    </dsp:sp>
    <dsp:sp modelId="{EA0474DE-0D7C-41B1-ADEF-4D76191B9CB8}">
      <dsp:nvSpPr>
        <dsp:cNvPr id="0" name=""/>
        <dsp:cNvSpPr/>
      </dsp:nvSpPr>
      <dsp:spPr>
        <a:xfrm rot="5400000">
          <a:off x="4710745" y="-581602"/>
          <a:ext cx="959182" cy="4885022"/>
        </a:xfrm>
        <a:prstGeom prst="round2SameRect">
          <a:avLst/>
        </a:prstGeom>
        <a:solidFill>
          <a:schemeClr val="accent3">
            <a:tint val="40000"/>
            <a:alpha val="90000"/>
            <a:hueOff val="5653879"/>
            <a:satOff val="-2714"/>
            <a:lumOff val="250"/>
            <a:alphaOff val="0"/>
          </a:schemeClr>
        </a:solidFill>
        <a:ln w="22225" cap="flat" cmpd="sng" algn="ctr">
          <a:solidFill>
            <a:schemeClr val="accent3">
              <a:tint val="40000"/>
              <a:alpha val="90000"/>
              <a:hueOff val="5653879"/>
              <a:satOff val="-2714"/>
              <a:lumOff val="2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uk-UA" sz="1100" kern="1200" dirty="0" smtClean="0"/>
            <a:t>Мотиваційні відео на </a:t>
          </a:r>
          <a:r>
            <a:rPr lang="en-US" sz="1100" kern="1200" dirty="0" smtClean="0"/>
            <a:t>YouTube</a:t>
          </a:r>
          <a:endParaRPr lang="ru-RU" sz="1100" kern="1200" dirty="0"/>
        </a:p>
        <a:p>
          <a:pPr marL="57150" lvl="1" indent="-57150" algn="l" defTabSz="488950">
            <a:lnSpc>
              <a:spcPct val="90000"/>
            </a:lnSpc>
            <a:spcBef>
              <a:spcPct val="0"/>
            </a:spcBef>
            <a:spcAft>
              <a:spcPct val="15000"/>
            </a:spcAft>
            <a:buChar char="••"/>
          </a:pPr>
          <a:r>
            <a:rPr lang="uk-UA" sz="1100" kern="1200" smtClean="0"/>
            <a:t>Жартівливі картинки з теми з мережі</a:t>
          </a:r>
          <a:endParaRPr lang="ru-RU" sz="1100" kern="1200"/>
        </a:p>
        <a:p>
          <a:pPr marL="57150" lvl="1" indent="-57150" algn="l" defTabSz="488950">
            <a:lnSpc>
              <a:spcPct val="90000"/>
            </a:lnSpc>
            <a:spcBef>
              <a:spcPct val="0"/>
            </a:spcBef>
            <a:spcAft>
              <a:spcPct val="15000"/>
            </a:spcAft>
            <a:buChar char="••"/>
          </a:pPr>
          <a:r>
            <a:rPr lang="en-US" sz="1100" kern="1200" smtClean="0"/>
            <a:t>QR</a:t>
          </a:r>
          <a:r>
            <a:rPr lang="uk-UA" sz="1100" kern="1200" smtClean="0"/>
            <a:t>- кодування</a:t>
          </a:r>
          <a:endParaRPr lang="ru-RU" sz="1100" kern="1200"/>
        </a:p>
        <a:p>
          <a:pPr marL="57150" lvl="1" indent="-57150" algn="l" defTabSz="488950">
            <a:lnSpc>
              <a:spcPct val="90000"/>
            </a:lnSpc>
            <a:spcBef>
              <a:spcPct val="0"/>
            </a:spcBef>
            <a:spcAft>
              <a:spcPct val="15000"/>
            </a:spcAft>
            <a:buChar char="••"/>
          </a:pPr>
          <a:r>
            <a:rPr lang="uk-UA" sz="1100" kern="1200" dirty="0" smtClean="0"/>
            <a:t>Мобільні додатки на </a:t>
          </a:r>
          <a:r>
            <a:rPr lang="en-US" sz="1100" kern="1200" dirty="0" smtClean="0"/>
            <a:t>Google Play</a:t>
          </a:r>
          <a:endParaRPr lang="ru-RU" sz="1100" kern="1200" dirty="0"/>
        </a:p>
      </dsp:txBody>
      <dsp:txXfrm rot="-5400000">
        <a:off x="2747826" y="1428140"/>
        <a:ext cx="4838199" cy="865536"/>
      </dsp:txXfrm>
    </dsp:sp>
    <dsp:sp modelId="{14B92902-6EE6-4789-AD95-26155826EE28}">
      <dsp:nvSpPr>
        <dsp:cNvPr id="0" name=""/>
        <dsp:cNvSpPr/>
      </dsp:nvSpPr>
      <dsp:spPr>
        <a:xfrm>
          <a:off x="0" y="1261420"/>
          <a:ext cx="2747825" cy="1198978"/>
        </a:xfrm>
        <a:prstGeom prst="roundRect">
          <a:avLst/>
        </a:prstGeom>
        <a:solidFill>
          <a:schemeClr val="accent3">
            <a:hueOff val="3664666"/>
            <a:satOff val="-2648"/>
            <a:lumOff val="98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uk-UA" sz="2000" kern="1200" dirty="0" smtClean="0"/>
            <a:t>Мотивація навчальної діяльності</a:t>
          </a:r>
          <a:endParaRPr lang="ru-RU" sz="2000" kern="1200" dirty="0" smtClean="0"/>
        </a:p>
        <a:p>
          <a:pPr lvl="0" algn="ctr" defTabSz="889000">
            <a:lnSpc>
              <a:spcPct val="90000"/>
            </a:lnSpc>
            <a:spcBef>
              <a:spcPct val="0"/>
            </a:spcBef>
            <a:spcAft>
              <a:spcPct val="35000"/>
            </a:spcAft>
          </a:pPr>
          <a:endParaRPr lang="ru-RU" sz="2000" kern="1200" dirty="0"/>
        </a:p>
      </dsp:txBody>
      <dsp:txXfrm>
        <a:off x="58529" y="1319949"/>
        <a:ext cx="2630767" cy="1081920"/>
      </dsp:txXfrm>
    </dsp:sp>
    <dsp:sp modelId="{EC11D5A9-6332-4139-834B-4B2F2426DAD7}">
      <dsp:nvSpPr>
        <dsp:cNvPr id="0" name=""/>
        <dsp:cNvSpPr/>
      </dsp:nvSpPr>
      <dsp:spPr>
        <a:xfrm rot="5400000">
          <a:off x="4710745" y="641566"/>
          <a:ext cx="959182" cy="4885022"/>
        </a:xfrm>
        <a:prstGeom prst="round2SameRect">
          <a:avLst/>
        </a:prstGeom>
        <a:solidFill>
          <a:schemeClr val="accent3">
            <a:tint val="40000"/>
            <a:alpha val="90000"/>
            <a:hueOff val="11307759"/>
            <a:satOff val="-5428"/>
            <a:lumOff val="500"/>
            <a:alphaOff val="0"/>
          </a:schemeClr>
        </a:solidFill>
        <a:ln w="22225" cap="flat" cmpd="sng" algn="ctr">
          <a:solidFill>
            <a:schemeClr val="accent3">
              <a:tint val="40000"/>
              <a:alpha val="90000"/>
              <a:hueOff val="11307759"/>
              <a:satOff val="-5428"/>
              <a:lumOff val="5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Classtime</a:t>
          </a:r>
          <a:endParaRPr lang="ru-RU" sz="1100" kern="1200" dirty="0"/>
        </a:p>
        <a:p>
          <a:pPr marL="57150" lvl="1" indent="-57150" algn="l" defTabSz="488950">
            <a:lnSpc>
              <a:spcPct val="90000"/>
            </a:lnSpc>
            <a:spcBef>
              <a:spcPct val="0"/>
            </a:spcBef>
            <a:spcAft>
              <a:spcPct val="15000"/>
            </a:spcAft>
            <a:buChar char="••"/>
          </a:pPr>
          <a:r>
            <a:rPr lang="uk-UA" sz="1100" kern="1200" smtClean="0"/>
            <a:t>Навчальні відео на </a:t>
          </a:r>
          <a:r>
            <a:rPr lang="en-US" sz="1100" kern="1200" smtClean="0"/>
            <a:t>YouTube</a:t>
          </a:r>
          <a:endParaRPr lang="ru-RU" sz="1100" kern="1200"/>
        </a:p>
        <a:p>
          <a:pPr marL="57150" lvl="1" indent="-57150" algn="l" defTabSz="488950">
            <a:lnSpc>
              <a:spcPct val="90000"/>
            </a:lnSpc>
            <a:spcBef>
              <a:spcPct val="0"/>
            </a:spcBef>
            <a:spcAft>
              <a:spcPct val="15000"/>
            </a:spcAft>
            <a:buChar char="••"/>
          </a:pPr>
          <a:r>
            <a:rPr lang="uk-UA" sz="1100" kern="1200" smtClean="0"/>
            <a:t>Мобільні додатки на </a:t>
          </a:r>
          <a:r>
            <a:rPr lang="en-US" sz="1100" kern="1200" smtClean="0"/>
            <a:t>Google Play</a:t>
          </a:r>
          <a:endParaRPr lang="ru-RU" sz="1100" kern="1200"/>
        </a:p>
        <a:p>
          <a:pPr marL="57150" lvl="1" indent="-57150" algn="l" defTabSz="488950">
            <a:lnSpc>
              <a:spcPct val="90000"/>
            </a:lnSpc>
            <a:spcBef>
              <a:spcPct val="0"/>
            </a:spcBef>
            <a:spcAft>
              <a:spcPct val="15000"/>
            </a:spcAft>
            <a:buChar char="••"/>
          </a:pPr>
          <a:r>
            <a:rPr lang="uk-UA" sz="1100" kern="1200" smtClean="0"/>
            <a:t>Віртуальні лабораторії</a:t>
          </a:r>
          <a:endParaRPr lang="ru-RU" sz="1100" kern="1200"/>
        </a:p>
        <a:p>
          <a:pPr marL="57150" lvl="1" indent="-57150" algn="l" defTabSz="488950">
            <a:lnSpc>
              <a:spcPct val="90000"/>
            </a:lnSpc>
            <a:spcBef>
              <a:spcPct val="0"/>
            </a:spcBef>
            <a:spcAft>
              <a:spcPct val="15000"/>
            </a:spcAft>
            <a:buChar char="••"/>
          </a:pPr>
          <a:r>
            <a:rPr lang="en-US" sz="1100" kern="1200" dirty="0" smtClean="0"/>
            <a:t>YouTube</a:t>
          </a:r>
          <a:endParaRPr lang="ru-RU" sz="1100" kern="1200" dirty="0"/>
        </a:p>
      </dsp:txBody>
      <dsp:txXfrm rot="-5400000">
        <a:off x="2747826" y="2651309"/>
        <a:ext cx="4838199" cy="865536"/>
      </dsp:txXfrm>
    </dsp:sp>
    <dsp:sp modelId="{B4ADCF24-5609-43A3-8473-CD4BD612D6FC}">
      <dsp:nvSpPr>
        <dsp:cNvPr id="0" name=""/>
        <dsp:cNvSpPr/>
      </dsp:nvSpPr>
      <dsp:spPr>
        <a:xfrm>
          <a:off x="0" y="2520347"/>
          <a:ext cx="2747825" cy="1198978"/>
        </a:xfrm>
        <a:prstGeom prst="roundRect">
          <a:avLst/>
        </a:prstGeom>
        <a:solidFill>
          <a:schemeClr val="accent3">
            <a:hueOff val="7329333"/>
            <a:satOff val="-5295"/>
            <a:lumOff val="196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uk-UA" sz="2000" kern="1200" dirty="0" smtClean="0"/>
            <a:t>Вивчення нового матеріалу</a:t>
          </a:r>
          <a:endParaRPr lang="ru-RU" sz="2000" kern="1200" dirty="0"/>
        </a:p>
      </dsp:txBody>
      <dsp:txXfrm>
        <a:off x="58529" y="2578876"/>
        <a:ext cx="2630767" cy="1081920"/>
      </dsp:txXfrm>
    </dsp:sp>
    <dsp:sp modelId="{F9D191FD-77B1-41B2-81B4-A346F26A1B0D}">
      <dsp:nvSpPr>
        <dsp:cNvPr id="0" name=""/>
        <dsp:cNvSpPr/>
      </dsp:nvSpPr>
      <dsp:spPr>
        <a:xfrm>
          <a:off x="0" y="3779274"/>
          <a:ext cx="2747825" cy="1198978"/>
        </a:xfrm>
        <a:prstGeom prst="roundRect">
          <a:avLst/>
        </a:prstGeom>
        <a:solidFill>
          <a:schemeClr val="accent3">
            <a:hueOff val="10993999"/>
            <a:satOff val="-7943"/>
            <a:lumOff val="294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uk-UA" sz="2000" kern="1200" dirty="0" smtClean="0"/>
            <a:t>Закріплення та узагальнення вивченого матеріалу</a:t>
          </a:r>
          <a:endParaRPr lang="ru-RU" sz="2000" kern="1200" dirty="0"/>
        </a:p>
      </dsp:txBody>
      <dsp:txXfrm>
        <a:off x="58529" y="3837803"/>
        <a:ext cx="2630767" cy="10819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AC8C-3BB8-424C-981E-5EE05D142DFF}">
      <dsp:nvSpPr>
        <dsp:cNvPr id="0" name=""/>
        <dsp:cNvSpPr/>
      </dsp:nvSpPr>
      <dsp:spPr>
        <a:xfrm rot="5400000">
          <a:off x="4379835" y="-1504005"/>
          <a:ext cx="1425139" cy="4792852"/>
        </a:xfrm>
        <a:prstGeom prst="round2SameRect">
          <a:avLst/>
        </a:prstGeom>
        <a:solidFill>
          <a:schemeClr val="accent3">
            <a:tint val="40000"/>
            <a:alpha val="90000"/>
            <a:hueOff val="0"/>
            <a:satOff val="0"/>
            <a:lumOff val="0"/>
            <a:alphaOff val="0"/>
          </a:schemeClr>
        </a:solidFill>
        <a:ln w="2222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Classtime</a:t>
          </a:r>
          <a:endParaRPr lang="ru-RU" sz="2000" kern="1200" dirty="0"/>
        </a:p>
        <a:p>
          <a:pPr marL="228600" lvl="1" indent="-228600" algn="l" defTabSz="889000">
            <a:lnSpc>
              <a:spcPct val="90000"/>
            </a:lnSpc>
            <a:spcBef>
              <a:spcPct val="0"/>
            </a:spcBef>
            <a:spcAft>
              <a:spcPct val="15000"/>
            </a:spcAft>
            <a:buChar char="••"/>
          </a:pPr>
          <a:r>
            <a:rPr lang="uk-UA" sz="2000" kern="1200" dirty="0" smtClean="0"/>
            <a:t>LearningApps</a:t>
          </a:r>
          <a:endParaRPr lang="ru-RU" sz="2000" kern="1200" dirty="0"/>
        </a:p>
        <a:p>
          <a:pPr marL="228600" lvl="1" indent="-228600" algn="l" defTabSz="889000">
            <a:lnSpc>
              <a:spcPct val="90000"/>
            </a:lnSpc>
            <a:spcBef>
              <a:spcPct val="0"/>
            </a:spcBef>
            <a:spcAft>
              <a:spcPct val="15000"/>
            </a:spcAft>
            <a:buChar char="••"/>
          </a:pPr>
          <a:r>
            <a:rPr lang="uk-UA" sz="2000" kern="1200" dirty="0" smtClean="0"/>
            <a:t>Навчальні відео на </a:t>
          </a:r>
          <a:r>
            <a:rPr lang="en-US" sz="2000" kern="1200" dirty="0" smtClean="0"/>
            <a:t>YouTube</a:t>
          </a:r>
          <a:endParaRPr lang="ru-RU" sz="2000" kern="1200" dirty="0"/>
        </a:p>
      </dsp:txBody>
      <dsp:txXfrm rot="-5400000">
        <a:off x="2695979" y="249421"/>
        <a:ext cx="4723282" cy="1285999"/>
      </dsp:txXfrm>
    </dsp:sp>
    <dsp:sp modelId="{1E39E624-95C6-4F48-BB21-6A228E89D791}">
      <dsp:nvSpPr>
        <dsp:cNvPr id="0" name=""/>
        <dsp:cNvSpPr/>
      </dsp:nvSpPr>
      <dsp:spPr>
        <a:xfrm>
          <a:off x="0" y="1708"/>
          <a:ext cx="2695979" cy="1781424"/>
        </a:xfrm>
        <a:prstGeom prst="round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uk-UA" sz="3100" kern="1200" dirty="0" smtClean="0"/>
            <a:t>Домашнє завдання</a:t>
          </a:r>
          <a:endParaRPr lang="ru-RU" sz="3100" kern="1200" dirty="0"/>
        </a:p>
      </dsp:txBody>
      <dsp:txXfrm>
        <a:off x="86962" y="88670"/>
        <a:ext cx="2522055" cy="1607500"/>
      </dsp:txXfrm>
    </dsp:sp>
    <dsp:sp modelId="{2B463DF1-8EF5-4574-888E-2266E8BD7173}">
      <dsp:nvSpPr>
        <dsp:cNvPr id="0" name=""/>
        <dsp:cNvSpPr/>
      </dsp:nvSpPr>
      <dsp:spPr>
        <a:xfrm rot="5400000">
          <a:off x="4187328" y="378222"/>
          <a:ext cx="1800207" cy="4788171"/>
        </a:xfrm>
        <a:prstGeom prst="round2SameRect">
          <a:avLst/>
        </a:prstGeom>
        <a:solidFill>
          <a:schemeClr val="accent3">
            <a:tint val="40000"/>
            <a:alpha val="90000"/>
            <a:hueOff val="5653879"/>
            <a:satOff val="-2714"/>
            <a:lumOff val="250"/>
            <a:alphaOff val="0"/>
          </a:schemeClr>
        </a:solidFill>
        <a:ln w="22225" cap="flat" cmpd="sng" algn="ctr">
          <a:solidFill>
            <a:schemeClr val="accent3">
              <a:tint val="40000"/>
              <a:alpha val="90000"/>
              <a:hueOff val="5653879"/>
              <a:satOff val="-2714"/>
              <a:lumOff val="2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Google Classroom</a:t>
          </a:r>
          <a:endParaRPr lang="ru-RU" sz="1200" kern="1200" dirty="0"/>
        </a:p>
        <a:p>
          <a:pPr marL="114300" lvl="1" indent="-114300" algn="l" defTabSz="533400">
            <a:lnSpc>
              <a:spcPct val="90000"/>
            </a:lnSpc>
            <a:spcBef>
              <a:spcPct val="0"/>
            </a:spcBef>
            <a:spcAft>
              <a:spcPct val="15000"/>
            </a:spcAft>
            <a:buChar char="••"/>
          </a:pPr>
          <a:r>
            <a:rPr lang="en-US" sz="1200" kern="1200" dirty="0" smtClean="0"/>
            <a:t>My own conference</a:t>
          </a:r>
          <a:endParaRPr lang="ru-RU" sz="1200" kern="1200" dirty="0"/>
        </a:p>
        <a:p>
          <a:pPr marL="114300" lvl="1" indent="-114300" algn="l" defTabSz="533400">
            <a:lnSpc>
              <a:spcPct val="90000"/>
            </a:lnSpc>
            <a:spcBef>
              <a:spcPct val="0"/>
            </a:spcBef>
            <a:spcAft>
              <a:spcPct val="15000"/>
            </a:spcAft>
            <a:buChar char="••"/>
          </a:pPr>
          <a:r>
            <a:rPr lang="en-US" sz="1200" kern="1200" smtClean="0"/>
            <a:t>Zoom</a:t>
          </a:r>
          <a:endParaRPr lang="ru-RU" sz="1200" kern="1200"/>
        </a:p>
        <a:p>
          <a:pPr marL="114300" lvl="1" indent="-114300" algn="l" defTabSz="533400">
            <a:lnSpc>
              <a:spcPct val="90000"/>
            </a:lnSpc>
            <a:spcBef>
              <a:spcPct val="0"/>
            </a:spcBef>
            <a:spcAft>
              <a:spcPct val="15000"/>
            </a:spcAft>
            <a:buChar char="••"/>
          </a:pPr>
          <a:r>
            <a:rPr lang="ru-RU" sz="1200" kern="1200" smtClean="0"/>
            <a:t>Месенджери</a:t>
          </a:r>
          <a:r>
            <a:rPr lang="en-US" sz="1200" kern="1200" smtClean="0"/>
            <a:t> (Viber,  Telegram)</a:t>
          </a:r>
          <a:endParaRPr lang="ru-RU" sz="1200" kern="1200"/>
        </a:p>
        <a:p>
          <a:pPr marL="114300" lvl="1" indent="-114300" algn="l" defTabSz="533400">
            <a:lnSpc>
              <a:spcPct val="90000"/>
            </a:lnSpc>
            <a:spcBef>
              <a:spcPct val="0"/>
            </a:spcBef>
            <a:spcAft>
              <a:spcPct val="15000"/>
            </a:spcAft>
            <a:buChar char="••"/>
          </a:pPr>
          <a:r>
            <a:rPr lang="en-US" sz="1200" kern="1200" smtClean="0"/>
            <a:t>Padlet</a:t>
          </a:r>
          <a:endParaRPr lang="ru-RU" sz="1200" kern="1200"/>
        </a:p>
        <a:p>
          <a:pPr marL="114300" lvl="1" indent="-114300" algn="l" defTabSz="533400">
            <a:lnSpc>
              <a:spcPct val="90000"/>
            </a:lnSpc>
            <a:spcBef>
              <a:spcPct val="0"/>
            </a:spcBef>
            <a:spcAft>
              <a:spcPct val="15000"/>
            </a:spcAft>
            <a:buChar char="••"/>
          </a:pPr>
          <a:r>
            <a:rPr lang="en-US" sz="1200" kern="1200" dirty="0" smtClean="0"/>
            <a:t>YouTube</a:t>
          </a:r>
          <a:endParaRPr lang="ru-RU" sz="1200" kern="1200" dirty="0"/>
        </a:p>
      </dsp:txBody>
      <dsp:txXfrm rot="-5400000">
        <a:off x="2693347" y="1960083"/>
        <a:ext cx="4700292" cy="1624449"/>
      </dsp:txXfrm>
    </dsp:sp>
    <dsp:sp modelId="{4D967B78-1152-4EDF-9F42-A9F61480205B}">
      <dsp:nvSpPr>
        <dsp:cNvPr id="0" name=""/>
        <dsp:cNvSpPr/>
      </dsp:nvSpPr>
      <dsp:spPr>
        <a:xfrm>
          <a:off x="0" y="1881595"/>
          <a:ext cx="2693346" cy="1781424"/>
        </a:xfrm>
        <a:prstGeom prst="roundRect">
          <a:avLst/>
        </a:prstGeom>
        <a:solidFill>
          <a:schemeClr val="accent3">
            <a:hueOff val="5497000"/>
            <a:satOff val="-3971"/>
            <a:lumOff val="147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uk-UA" sz="3100" kern="1200" dirty="0" smtClean="0"/>
            <a:t>Дистанційне (онлайн) навчання</a:t>
          </a:r>
          <a:endParaRPr lang="ru-RU" sz="3100" kern="1200" dirty="0"/>
        </a:p>
      </dsp:txBody>
      <dsp:txXfrm>
        <a:off x="86962" y="1968557"/>
        <a:ext cx="2519422" cy="1607500"/>
      </dsp:txXfrm>
    </dsp:sp>
    <dsp:sp modelId="{CAFCEB21-A486-47A9-BEDC-0DDFD98A308B}">
      <dsp:nvSpPr>
        <dsp:cNvPr id="0" name=""/>
        <dsp:cNvSpPr/>
      </dsp:nvSpPr>
      <dsp:spPr>
        <a:xfrm rot="5400000">
          <a:off x="4379835" y="2255769"/>
          <a:ext cx="1425139" cy="4792852"/>
        </a:xfrm>
        <a:prstGeom prst="round2SameRect">
          <a:avLst/>
        </a:prstGeom>
        <a:solidFill>
          <a:schemeClr val="accent3">
            <a:tint val="40000"/>
            <a:alpha val="90000"/>
            <a:hueOff val="11307759"/>
            <a:satOff val="-5428"/>
            <a:lumOff val="500"/>
            <a:alphaOff val="0"/>
          </a:schemeClr>
        </a:solidFill>
        <a:ln w="22225" cap="flat" cmpd="sng" algn="ctr">
          <a:solidFill>
            <a:schemeClr val="accent3">
              <a:tint val="40000"/>
              <a:alpha val="90000"/>
              <a:hueOff val="11307759"/>
              <a:satOff val="-5428"/>
              <a:lumOff val="5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Padlet</a:t>
          </a:r>
          <a:endParaRPr lang="ru-RU" sz="1800" kern="1200" dirty="0"/>
        </a:p>
        <a:p>
          <a:pPr marL="171450" lvl="1" indent="-171450" algn="l" defTabSz="800100">
            <a:lnSpc>
              <a:spcPct val="90000"/>
            </a:lnSpc>
            <a:spcBef>
              <a:spcPct val="0"/>
            </a:spcBef>
            <a:spcAft>
              <a:spcPct val="15000"/>
            </a:spcAft>
            <a:buChar char="••"/>
          </a:pPr>
          <a:r>
            <a:rPr lang="en-US" sz="1800" kern="1200" dirty="0" smtClean="0"/>
            <a:t>Google Classroom</a:t>
          </a:r>
          <a:endParaRPr lang="ru-RU" sz="1800" kern="1200" dirty="0"/>
        </a:p>
      </dsp:txBody>
      <dsp:txXfrm rot="-5400000">
        <a:off x="2695979" y="4009195"/>
        <a:ext cx="4723282" cy="1285999"/>
      </dsp:txXfrm>
    </dsp:sp>
    <dsp:sp modelId="{4163C244-6976-4317-B87D-76E20607F1EF}">
      <dsp:nvSpPr>
        <dsp:cNvPr id="0" name=""/>
        <dsp:cNvSpPr/>
      </dsp:nvSpPr>
      <dsp:spPr>
        <a:xfrm>
          <a:off x="0" y="3761483"/>
          <a:ext cx="2695979" cy="1781424"/>
        </a:xfrm>
        <a:prstGeom prst="roundRect">
          <a:avLst/>
        </a:prstGeom>
        <a:solidFill>
          <a:schemeClr val="accent3">
            <a:hueOff val="10993999"/>
            <a:satOff val="-7943"/>
            <a:lumOff val="294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uk-UA" sz="3100" kern="1200" dirty="0" smtClean="0"/>
            <a:t>Проектна діяльність</a:t>
          </a:r>
          <a:endParaRPr lang="ru-RU" sz="3100" kern="1200" dirty="0"/>
        </a:p>
      </dsp:txBody>
      <dsp:txXfrm>
        <a:off x="86962" y="3848445"/>
        <a:ext cx="2522055" cy="1607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DFC87-96C4-4D1E-A0CA-28E1A6B8B349}">
      <dsp:nvSpPr>
        <dsp:cNvPr id="0" name=""/>
        <dsp:cNvSpPr/>
      </dsp:nvSpPr>
      <dsp:spPr>
        <a:xfrm>
          <a:off x="615" y="758114"/>
          <a:ext cx="2650056" cy="3180067"/>
        </a:xfrm>
        <a:prstGeom prst="roundRect">
          <a:avLst>
            <a:gd name="adj" fmla="val 5000"/>
          </a:avLst>
        </a:prstGeom>
        <a:solidFill>
          <a:srgbClr val="92D050"/>
        </a:soli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1722" rIns="80010" bIns="0" numCol="1" spcCol="1270" anchor="t" anchorCtr="0">
          <a:noAutofit/>
          <a:scene3d>
            <a:camera prst="orthographicFront"/>
            <a:lightRig rig="balanced" dir="t">
              <a:rot lat="0" lon="0" rev="2100000"/>
            </a:lightRig>
          </a:scene3d>
          <a:sp3d extrusionH="57150" prstMaterial="metal">
            <a:bevelT w="38100" h="25400"/>
            <a:contourClr>
              <a:schemeClr val="bg2"/>
            </a:contourClr>
          </a:sp3d>
        </a:bodyPr>
        <a:lstStyle/>
        <a:p>
          <a:pPr lvl="0" algn="l" defTabSz="800100">
            <a:lnSpc>
              <a:spcPct val="90000"/>
            </a:lnSpc>
            <a:spcBef>
              <a:spcPct val="0"/>
            </a:spcBef>
            <a:spcAft>
              <a:spcPct val="35000"/>
            </a:spcAft>
          </a:pPr>
          <a:r>
            <a:rPr lang="uk-UA" sz="1800" b="1" kern="1200" cap="none" spc="0" dirty="0" err="1" smtClean="0">
              <a:ln w="50800"/>
              <a:solidFill>
                <a:schemeClr val="accent2">
                  <a:lumMod val="50000"/>
                </a:schemeClr>
              </a:solidFill>
              <a:effectLst/>
            </a:rPr>
            <a:t>Констатувальний</a:t>
          </a:r>
          <a:r>
            <a:rPr lang="uk-UA" sz="1800" b="1" kern="1200" cap="none" spc="0" dirty="0" smtClean="0">
              <a:ln w="50800"/>
              <a:solidFill>
                <a:schemeClr val="accent2">
                  <a:lumMod val="50000"/>
                </a:schemeClr>
              </a:solidFill>
              <a:effectLst/>
            </a:rPr>
            <a:t> етап</a:t>
          </a:r>
          <a:endParaRPr lang="ru-RU" sz="1800" b="1" kern="1200" cap="none" spc="0" dirty="0">
            <a:ln w="50800"/>
            <a:solidFill>
              <a:schemeClr val="accent2">
                <a:lumMod val="50000"/>
              </a:schemeClr>
            </a:solidFill>
            <a:effectLst/>
          </a:endParaRPr>
        </a:p>
      </dsp:txBody>
      <dsp:txXfrm rot="16200000">
        <a:off x="-1038206" y="1796936"/>
        <a:ext cx="2607655" cy="530011"/>
      </dsp:txXfrm>
    </dsp:sp>
    <dsp:sp modelId="{75E6A6FC-E9B7-4946-A74C-A324C4551DF9}">
      <dsp:nvSpPr>
        <dsp:cNvPr id="0" name=""/>
        <dsp:cNvSpPr/>
      </dsp:nvSpPr>
      <dsp:spPr>
        <a:xfrm>
          <a:off x="530627" y="758114"/>
          <a:ext cx="1974291" cy="3180067"/>
        </a:xfrm>
        <a:prstGeom prst="rect">
          <a:avLst/>
        </a:prstGeom>
        <a:noFill/>
        <a:ln>
          <a:noFill/>
        </a:ln>
        <a:effectLst>
          <a:outerShdw blurRad="50800" dist="12700" dir="5280000" rotWithShape="0">
            <a:srgbClr val="000000">
              <a:alpha val="40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uk-UA" sz="1800" kern="1200" dirty="0" smtClean="0"/>
            <a:t>Висунення припущення  про те, що підвищити рівень формування  ПА учнів з ПН можна за допомогою створення зовнішніх і внутрішніх мотивів навчання учнів через використання мобільних гаджетів</a:t>
          </a:r>
          <a:endParaRPr lang="ru-RU" sz="1800" kern="1200" dirty="0"/>
        </a:p>
      </dsp:txBody>
      <dsp:txXfrm>
        <a:off x="530627" y="758114"/>
        <a:ext cx="1974291" cy="3180067"/>
      </dsp:txXfrm>
    </dsp:sp>
    <dsp:sp modelId="{B57E761F-7F12-4293-B333-6AA910D50549}">
      <dsp:nvSpPr>
        <dsp:cNvPr id="0" name=""/>
        <dsp:cNvSpPr/>
      </dsp:nvSpPr>
      <dsp:spPr>
        <a:xfrm>
          <a:off x="2743423" y="758114"/>
          <a:ext cx="2650056" cy="3180067"/>
        </a:xfrm>
        <a:prstGeom prst="roundRect">
          <a:avLst>
            <a:gd name="adj" fmla="val 5000"/>
          </a:avLst>
        </a:prstGeom>
        <a:solidFill>
          <a:srgbClr val="92D050"/>
        </a:soli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82296" rIns="106680" bIns="0" numCol="1" spcCol="127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l" defTabSz="1066800">
            <a:lnSpc>
              <a:spcPct val="90000"/>
            </a:lnSpc>
            <a:spcBef>
              <a:spcPct val="0"/>
            </a:spcBef>
            <a:spcAft>
              <a:spcPct val="35000"/>
            </a:spcAft>
          </a:pPr>
          <a:r>
            <a:rPr lang="uk-UA" sz="24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Пошуковий етап</a:t>
          </a:r>
          <a:endParaRPr lang="ru-RU" sz="24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rot="16200000">
        <a:off x="1704601" y="1796936"/>
        <a:ext cx="2607655" cy="530011"/>
      </dsp:txXfrm>
    </dsp:sp>
    <dsp:sp modelId="{C9B66207-2357-4928-A105-04D6D9FB3805}">
      <dsp:nvSpPr>
        <dsp:cNvPr id="0" name=""/>
        <dsp:cNvSpPr/>
      </dsp:nvSpPr>
      <dsp:spPr>
        <a:xfrm rot="5400000">
          <a:off x="2523149" y="3283811"/>
          <a:ext cx="467048" cy="397508"/>
        </a:xfrm>
        <a:prstGeom prst="flowChartExtract">
          <a:avLst/>
        </a:prstGeom>
        <a:gradFill rotWithShape="0">
          <a:gsLst>
            <a:gs pos="0">
              <a:schemeClr val="lt1">
                <a:hueOff val="0"/>
                <a:satOff val="0"/>
                <a:lumOff val="0"/>
                <a:alphaOff val="0"/>
                <a:tint val="37000"/>
                <a:hueMod val="100000"/>
                <a:satMod val="200000"/>
                <a:lumMod val="88000"/>
              </a:schemeClr>
            </a:gs>
            <a:gs pos="100000">
              <a:schemeClr val="lt1">
                <a:hueOff val="0"/>
                <a:satOff val="0"/>
                <a:lumOff val="0"/>
                <a:alphaOff val="0"/>
                <a:tint val="53000"/>
                <a:shade val="100000"/>
                <a:hueMod val="100000"/>
                <a:satMod val="350000"/>
                <a:lumMod val="79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6C5437A-9B04-44B9-8D55-B67354E0F965}">
      <dsp:nvSpPr>
        <dsp:cNvPr id="0" name=""/>
        <dsp:cNvSpPr/>
      </dsp:nvSpPr>
      <dsp:spPr>
        <a:xfrm>
          <a:off x="3273435" y="758114"/>
          <a:ext cx="1974291" cy="3180067"/>
        </a:xfrm>
        <a:prstGeom prst="rect">
          <a:avLst/>
        </a:prstGeom>
        <a:noFill/>
        <a:ln>
          <a:noFill/>
        </a:ln>
        <a:effectLst>
          <a:outerShdw blurRad="50800" dist="12700" dir="5280000" rotWithShape="0">
            <a:srgbClr val="000000">
              <a:alpha val="40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1722" rIns="0" bIns="0" numCol="1" spcCol="1270" anchor="t" anchorCtr="0">
          <a:noAutofit/>
        </a:bodyPr>
        <a:lstStyle/>
        <a:p>
          <a:pPr lvl="0" algn="l" defTabSz="800100">
            <a:lnSpc>
              <a:spcPct val="100000"/>
            </a:lnSpc>
            <a:spcBef>
              <a:spcPct val="0"/>
            </a:spcBef>
            <a:spcAft>
              <a:spcPct val="35000"/>
            </a:spcAft>
          </a:pPr>
          <a:r>
            <a:rPr lang="uk-UA" sz="1800" kern="1200" dirty="0" smtClean="0"/>
            <a:t>Обґрунтовано педагогічні умови формування пізнавальної активності учнів під час вивчення природничих наук в старшій школі</a:t>
          </a:r>
          <a:endParaRPr lang="ru-RU" sz="1800" kern="1200" dirty="0"/>
        </a:p>
      </dsp:txBody>
      <dsp:txXfrm>
        <a:off x="3273435" y="758114"/>
        <a:ext cx="1974291" cy="3180067"/>
      </dsp:txXfrm>
    </dsp:sp>
    <dsp:sp modelId="{CFDFDBD2-02B2-451F-9D02-A92DCDA4F778}">
      <dsp:nvSpPr>
        <dsp:cNvPr id="0" name=""/>
        <dsp:cNvSpPr/>
      </dsp:nvSpPr>
      <dsp:spPr>
        <a:xfrm>
          <a:off x="5486232" y="758114"/>
          <a:ext cx="2650056" cy="3180067"/>
        </a:xfrm>
        <a:prstGeom prst="roundRect">
          <a:avLst>
            <a:gd name="adj" fmla="val 5000"/>
          </a:avLst>
        </a:prstGeom>
        <a:solidFill>
          <a:srgbClr val="92D050"/>
        </a:soli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78867" rIns="102235" bIns="0" numCol="1" spcCol="1270" anchor="t"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r" defTabSz="1022350">
            <a:lnSpc>
              <a:spcPct val="90000"/>
            </a:lnSpc>
            <a:spcBef>
              <a:spcPct val="0"/>
            </a:spcBef>
            <a:spcAft>
              <a:spcPct val="35000"/>
            </a:spcAft>
          </a:pPr>
          <a:r>
            <a:rPr lang="uk-UA" sz="2300" b="0" i="0"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Формувальний етап</a:t>
          </a:r>
          <a:endParaRPr lang="ru-RU" sz="2300" b="0" i="0"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rot="16200000">
        <a:off x="4447410" y="1796936"/>
        <a:ext cx="2607655" cy="530011"/>
      </dsp:txXfrm>
    </dsp:sp>
    <dsp:sp modelId="{EF4AF3AB-7BF6-4C15-BBA7-506B8C90AD7B}">
      <dsp:nvSpPr>
        <dsp:cNvPr id="0" name=""/>
        <dsp:cNvSpPr/>
      </dsp:nvSpPr>
      <dsp:spPr>
        <a:xfrm rot="5400000">
          <a:off x="5265957" y="3283811"/>
          <a:ext cx="467048" cy="397508"/>
        </a:xfrm>
        <a:prstGeom prst="flowChartExtract">
          <a:avLst/>
        </a:prstGeom>
        <a:gradFill rotWithShape="0">
          <a:gsLst>
            <a:gs pos="0">
              <a:schemeClr val="lt1">
                <a:hueOff val="0"/>
                <a:satOff val="0"/>
                <a:lumOff val="0"/>
                <a:alphaOff val="0"/>
                <a:tint val="37000"/>
                <a:hueMod val="100000"/>
                <a:satMod val="200000"/>
                <a:lumMod val="88000"/>
              </a:schemeClr>
            </a:gs>
            <a:gs pos="100000">
              <a:schemeClr val="lt1">
                <a:hueOff val="0"/>
                <a:satOff val="0"/>
                <a:lumOff val="0"/>
                <a:alphaOff val="0"/>
                <a:tint val="53000"/>
                <a:shade val="100000"/>
                <a:hueMod val="100000"/>
                <a:satMod val="350000"/>
                <a:lumMod val="79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180E63D-E5D6-4C52-84B7-336F45DF46EF}">
      <dsp:nvSpPr>
        <dsp:cNvPr id="0" name=""/>
        <dsp:cNvSpPr/>
      </dsp:nvSpPr>
      <dsp:spPr>
        <a:xfrm>
          <a:off x="6016243" y="758114"/>
          <a:ext cx="1974291" cy="3180067"/>
        </a:xfrm>
        <a:prstGeom prst="rect">
          <a:avLst/>
        </a:prstGeom>
        <a:noFill/>
        <a:ln>
          <a:noFill/>
        </a:ln>
        <a:effectLst>
          <a:outerShdw blurRad="50800" dist="12700" dir="5280000" rotWithShape="0">
            <a:srgbClr val="000000">
              <a:alpha val="40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uk-UA" sz="1800" kern="1200" dirty="0" smtClean="0"/>
            <a:t>Перевірка ефективності розроблених елементів методики навчання </a:t>
          </a:r>
          <a:r>
            <a:rPr lang="uk-UA" sz="1800" kern="1200" dirty="0" err="1" smtClean="0"/>
            <a:t>природничихнаук</a:t>
          </a:r>
          <a:r>
            <a:rPr lang="uk-UA" sz="1800" kern="1200" dirty="0" smtClean="0"/>
            <a:t> в старшій школі, що сприяє формуванню пізнавальної активності учнів в навчанні природничих </a:t>
          </a:r>
          <a:r>
            <a:rPr lang="uk-UA" sz="1800" kern="1200" dirty="0" err="1" smtClean="0"/>
            <a:t>нак</a:t>
          </a:r>
          <a:endParaRPr lang="ru-RU" sz="1800" kern="1200" dirty="0"/>
        </a:p>
      </dsp:txBody>
      <dsp:txXfrm>
        <a:off x="6016243" y="758114"/>
        <a:ext cx="1974291" cy="31800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22.06.2020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22.06.2020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22.06.2020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22.06.2020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22.06.2020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22.06.2020</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8.xml"/><Relationship Id="rId7" Type="http://schemas.openxmlformats.org/officeDocument/2006/relationships/image" Target="../media/image8.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95936" y="3615619"/>
            <a:ext cx="4896544" cy="1325549"/>
          </a:xfrm>
        </p:spPr>
        <p:txBody>
          <a:bodyPr>
            <a:normAutofit fontScale="62500" lnSpcReduction="20000"/>
          </a:bodyPr>
          <a:lstStyle/>
          <a:p>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Науковий</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керівник</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доктор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педагогічних</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наук, доцент,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завідувач</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кафедри</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природничих</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наук та методик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їхнього</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навчання</a:t>
            </a:r>
            <a: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ПОДОПРИГОРА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Наталія</a:t>
            </a: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Володимирівна</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Прямоугольник 3"/>
          <p:cNvSpPr/>
          <p:nvPr/>
        </p:nvSpPr>
        <p:spPr>
          <a:xfrm>
            <a:off x="755576" y="-10693"/>
            <a:ext cx="7560840" cy="646331"/>
          </a:xfrm>
          <a:prstGeom prst="rect">
            <a:avLst/>
          </a:prstGeom>
        </p:spPr>
        <p:txBody>
          <a:bodyPr wrap="square">
            <a:spAutoFit/>
          </a:bodyPr>
          <a:lstStyle/>
          <a:p>
            <a:pPr algn="ctr"/>
            <a:r>
              <a:rPr lang="uk-UA" b="1" dirty="0">
                <a:solidFill>
                  <a:srgbClr val="00B0F0"/>
                </a:solidFill>
              </a:rPr>
              <a:t>Центральноукраїнський  державний педагогічний університет</a:t>
            </a:r>
            <a:endParaRPr lang="ru-RU" dirty="0">
              <a:solidFill>
                <a:srgbClr val="00B0F0"/>
              </a:solidFill>
            </a:endParaRPr>
          </a:p>
          <a:p>
            <a:pPr algn="ctr"/>
            <a:r>
              <a:rPr lang="uk-UA" b="1" dirty="0">
                <a:solidFill>
                  <a:srgbClr val="00B0F0"/>
                </a:solidFill>
              </a:rPr>
              <a:t>імені Володимира Винниченка</a:t>
            </a:r>
            <a:endParaRPr lang="ru-RU" dirty="0">
              <a:solidFill>
                <a:srgbClr val="00B0F0"/>
              </a:solidFill>
            </a:endParaRPr>
          </a:p>
        </p:txBody>
      </p:sp>
      <p:sp>
        <p:nvSpPr>
          <p:cNvPr id="5" name="Rectangle 13"/>
          <p:cNvSpPr>
            <a:spLocks noChangeArrowheads="1"/>
          </p:cNvSpPr>
          <p:nvPr/>
        </p:nvSpPr>
        <p:spPr bwMode="auto">
          <a:xfrm>
            <a:off x="1547664" y="797085"/>
            <a:ext cx="5760640" cy="461665"/>
          </a:xfrm>
          <a:prstGeom prst="rect">
            <a:avLst/>
          </a:prstGeom>
          <a:noFill/>
          <a:ln>
            <a:noFill/>
          </a:ln>
          <a:effectLst>
            <a:glow rad="63500">
              <a:schemeClr val="accent4">
                <a:satMod val="175000"/>
                <a:alpha val="40000"/>
              </a:schemeClr>
            </a:glow>
            <a:outerShdw blurRad="50800" dist="38100" dir="8100000" algn="tr" rotWithShape="0">
              <a:prstClr val="black">
                <a:alpha val="40000"/>
              </a:prstClr>
            </a:outerShdw>
          </a:effectLst>
          <a:extLst/>
        </p:spPr>
        <p:txBody>
          <a:bodyPr wrap="square" anchor="ctr">
            <a:spAutoFit/>
          </a:bodyPr>
          <a:lstStyle/>
          <a:p>
            <a:pPr algn="ctr" eaLnBrk="0" hangingPunct="0">
              <a:defRPr/>
            </a:pPr>
            <a:r>
              <a:rPr lang="uk-UA" sz="2400" b="1" dirty="0">
                <a:solidFill>
                  <a:schemeClr val="bg1"/>
                </a:solidFill>
                <a:effectLst>
                  <a:glow rad="228600">
                    <a:schemeClr val="tx1">
                      <a:alpha val="40000"/>
                    </a:schemeClr>
                  </a:glow>
                  <a:outerShdw blurRad="38100" dist="38100" dir="2700000" algn="tl">
                    <a:srgbClr val="000000">
                      <a:alpha val="43137"/>
                    </a:srgbClr>
                  </a:outerShdw>
                </a:effectLst>
                <a:latin typeface="Times New Roman" pitchFamily="18" charset="0"/>
                <a:cs typeface="Times New Roman" pitchFamily="18" charset="0"/>
              </a:rPr>
              <a:t>Шапран Вікторія Степанівна</a:t>
            </a:r>
            <a:endParaRPr lang="ru-RU" sz="2400" b="1" dirty="0">
              <a:solidFill>
                <a:schemeClr val="bg1"/>
              </a:solidFill>
              <a:effectLst>
                <a:glow rad="228600">
                  <a:schemeClr val="tx1">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8"/>
          <p:cNvSpPr>
            <a:spLocks noChangeArrowheads="1"/>
          </p:cNvSpPr>
          <p:nvPr/>
        </p:nvSpPr>
        <p:spPr bwMode="auto">
          <a:xfrm>
            <a:off x="395536" y="1196752"/>
            <a:ext cx="8280920" cy="2418867"/>
          </a:xfrm>
          <a:prstGeom prst="rect">
            <a:avLst/>
          </a:prstGeom>
          <a:noFill/>
          <a:ln>
            <a:noFill/>
          </a:ln>
          <a:effectLst>
            <a:glow rad="228600">
              <a:schemeClr val="accent1">
                <a:satMod val="175000"/>
                <a:alpha val="40000"/>
              </a:schemeClr>
            </a:glow>
            <a:outerShdw dist="35921" dir="2700000" algn="ctr" rotWithShape="0">
              <a:schemeClr val="bg2"/>
            </a:outerShdw>
          </a:effectLst>
          <a:extLst/>
        </p:spPr>
        <p:txBody>
          <a:bodyPr wrap="square" anchor="ctr">
            <a:spAutoFit/>
          </a:bodyPr>
          <a:lstStyle/>
          <a:p>
            <a:pPr algn="ctr">
              <a:lnSpc>
                <a:spcPct val="150000"/>
              </a:lnSpc>
              <a:defRPr/>
            </a:pPr>
            <a:r>
              <a:rPr lang="ru-RU" sz="2600" b="1" dirty="0" err="1">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Формування</a:t>
            </a:r>
            <a:r>
              <a:rPr lang="ru-RU" sz="2600" b="1" dirty="0">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 </a:t>
            </a:r>
            <a:r>
              <a:rPr lang="ru-RU" sz="2600" b="1" dirty="0" err="1">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пізнавальної</a:t>
            </a:r>
            <a:r>
              <a:rPr lang="ru-RU" sz="2600" b="1" dirty="0">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 </a:t>
            </a:r>
            <a:r>
              <a:rPr lang="ru-RU" sz="2600" b="1" dirty="0" err="1">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активності</a:t>
            </a:r>
            <a:r>
              <a:rPr lang="ru-RU" sz="2600" b="1" dirty="0">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 </a:t>
            </a:r>
            <a:r>
              <a:rPr lang="ru-RU" sz="2600" b="1" dirty="0" err="1">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учнів</a:t>
            </a:r>
            <a:r>
              <a:rPr lang="ru-RU" sz="2600" b="1" dirty="0">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 у </a:t>
            </a:r>
            <a:r>
              <a:rPr lang="ru-RU" sz="2600" b="1" dirty="0" err="1">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навчанні</a:t>
            </a:r>
            <a:r>
              <a:rPr lang="ru-RU" sz="2600" b="1" dirty="0">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 </a:t>
            </a:r>
            <a:r>
              <a:rPr lang="ru-RU" sz="2600" b="1" dirty="0" err="1">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природничих</a:t>
            </a:r>
            <a:r>
              <a:rPr lang="ru-RU" sz="2600" b="1" dirty="0">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 наук </a:t>
            </a:r>
            <a:r>
              <a:rPr lang="ru-RU" sz="2600" b="1" dirty="0" err="1">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засобами</a:t>
            </a:r>
            <a:r>
              <a:rPr lang="ru-RU" sz="2600" b="1" dirty="0">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 </a:t>
            </a:r>
            <a:r>
              <a:rPr lang="ru-RU" sz="2600" b="1" dirty="0" err="1">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інформаційних</a:t>
            </a:r>
            <a:r>
              <a:rPr lang="ru-RU" sz="2600" b="1" dirty="0">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 </a:t>
            </a:r>
            <a:r>
              <a:rPr lang="ru-RU" sz="2600" b="1" dirty="0" err="1">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технологій</a:t>
            </a:r>
            <a:r>
              <a:rPr lang="ru-RU" sz="2600" b="1" dirty="0">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t/>
            </a:r>
            <a:br>
              <a:rPr lang="ru-RU" sz="2600" b="1" dirty="0">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rPr>
            </a:br>
            <a:endParaRPr lang="ru-RU" sz="2600" dirty="0">
              <a:solidFill>
                <a:srgbClr val="FFFF00"/>
              </a:solidFill>
              <a:effectLst>
                <a:glow rad="228600">
                  <a:schemeClr val="tx1">
                    <a:alpha val="40000"/>
                  </a:schemeClr>
                </a:glow>
                <a:outerShdw blurRad="63500" sx="102000" sy="102000" algn="ctr" rotWithShape="0">
                  <a:prstClr val="black">
                    <a:alpha val="40000"/>
                  </a:prstClr>
                </a:outerShdw>
              </a:effectLst>
              <a:latin typeface="Arial" pitchFamily="34" charset="0"/>
              <a:cs typeface="Arial" pitchFamily="34" charset="0"/>
            </a:endParaRPr>
          </a:p>
        </p:txBody>
      </p:sp>
      <p:sp>
        <p:nvSpPr>
          <p:cNvPr id="7" name="Прямоугольник 6"/>
          <p:cNvSpPr/>
          <p:nvPr/>
        </p:nvSpPr>
        <p:spPr>
          <a:xfrm>
            <a:off x="2430420" y="3061916"/>
            <a:ext cx="4308808" cy="369332"/>
          </a:xfrm>
          <a:prstGeom prst="rect">
            <a:avLst/>
          </a:prstGeom>
        </p:spPr>
        <p:txBody>
          <a:bodyPr wrap="none">
            <a:spAutoFit/>
          </a:bodyPr>
          <a:lstStyle/>
          <a:p>
            <a:r>
              <a:rPr lang="uk-UA" dirty="0"/>
              <a:t>014 «Середня освіта (Природничі науки)»</a:t>
            </a:r>
            <a:endParaRPr lang="ru-RU" dirty="0"/>
          </a:p>
        </p:txBody>
      </p:sp>
      <p:sp>
        <p:nvSpPr>
          <p:cNvPr id="8" name="TextBox 7"/>
          <p:cNvSpPr txBox="1"/>
          <p:nvPr/>
        </p:nvSpPr>
        <p:spPr>
          <a:xfrm>
            <a:off x="2771800" y="5733256"/>
            <a:ext cx="3600400"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Кропивницький  - 2020</a:t>
            </a: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07541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725468332"/>
              </p:ext>
            </p:extLst>
          </p:nvPr>
        </p:nvGraphicFramePr>
        <p:xfrm>
          <a:off x="899592" y="1307669"/>
          <a:ext cx="6955482" cy="3439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755576" y="476672"/>
            <a:ext cx="7992888"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Застосування засобів мобільного навчання в освітньому процесі</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descr="Рекомендации по политике в области мобильного обучения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512" y="3351739"/>
            <a:ext cx="3380929" cy="28823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Магістeрська\Фото\57485977_2306094442791358_5787223403475763200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3577791"/>
            <a:ext cx="3240360" cy="243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258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04664"/>
            <a:ext cx="7632848"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Використання онлайнових засобів навчання на різних етапах уроку та в процесі навчання </a:t>
            </a:r>
            <a:r>
              <a:rPr lang="uk-UA"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природничих наук</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3" name="Схема 2"/>
          <p:cNvGraphicFramePr/>
          <p:nvPr>
            <p:extLst>
              <p:ext uri="{D42A27DB-BD31-4B8C-83A1-F6EECF244321}">
                <p14:modId xmlns:p14="http://schemas.microsoft.com/office/powerpoint/2010/main" val="3110700319"/>
              </p:ext>
            </p:extLst>
          </p:nvPr>
        </p:nvGraphicFramePr>
        <p:xfrm>
          <a:off x="467544" y="1112550"/>
          <a:ext cx="7632848" cy="4980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Группа 5"/>
          <p:cNvGrpSpPr/>
          <p:nvPr/>
        </p:nvGrpSpPr>
        <p:grpSpPr>
          <a:xfrm>
            <a:off x="3275856" y="5001637"/>
            <a:ext cx="4885022" cy="959182"/>
            <a:chOff x="2747825" y="3972636"/>
            <a:chExt cx="4885022" cy="959182"/>
          </a:xfrm>
        </p:grpSpPr>
        <p:sp>
          <p:nvSpPr>
            <p:cNvPr id="7" name="Прямоугольник с двумя скругленными соседними углами 6"/>
            <p:cNvSpPr/>
            <p:nvPr/>
          </p:nvSpPr>
          <p:spPr>
            <a:xfrm rot="5400000">
              <a:off x="4710745" y="2009716"/>
              <a:ext cx="959182" cy="4885022"/>
            </a:xfrm>
            <a:prstGeom prst="round2SameRect">
              <a:avLst/>
            </a:prstGeom>
          </p:spPr>
          <p:style>
            <a:lnRef idx="2">
              <a:schemeClr val="accent3">
                <a:tint val="40000"/>
                <a:alpha val="90000"/>
                <a:hueOff val="11307759"/>
                <a:satOff val="-5428"/>
                <a:lumOff val="500"/>
                <a:alphaOff val="0"/>
              </a:schemeClr>
            </a:lnRef>
            <a:fillRef idx="1">
              <a:schemeClr val="accent3">
                <a:tint val="40000"/>
                <a:alpha val="90000"/>
                <a:hueOff val="11307759"/>
                <a:satOff val="-5428"/>
                <a:lumOff val="500"/>
                <a:alphaOff val="0"/>
              </a:schemeClr>
            </a:fillRef>
            <a:effectRef idx="0">
              <a:schemeClr val="accent3">
                <a:tint val="40000"/>
                <a:alpha val="90000"/>
                <a:hueOff val="11307759"/>
                <a:satOff val="-5428"/>
                <a:lumOff val="500"/>
                <a:alphaOff val="0"/>
              </a:schemeClr>
            </a:effectRef>
            <a:fontRef idx="minor">
              <a:schemeClr val="dk1">
                <a:hueOff val="0"/>
                <a:satOff val="0"/>
                <a:lumOff val="0"/>
                <a:alphaOff val="0"/>
              </a:schemeClr>
            </a:fontRef>
          </p:style>
        </p:sp>
        <p:sp>
          <p:nvSpPr>
            <p:cNvPr id="8" name="Прямоугольник 7"/>
            <p:cNvSpPr/>
            <p:nvPr/>
          </p:nvSpPr>
          <p:spPr>
            <a:xfrm>
              <a:off x="2747826" y="4019459"/>
              <a:ext cx="4838199" cy="8655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57150" lvl="1" indent="-57150" defTabSz="488950">
                <a:lnSpc>
                  <a:spcPct val="90000"/>
                </a:lnSpc>
                <a:spcBef>
                  <a:spcPct val="0"/>
                </a:spcBef>
                <a:spcAft>
                  <a:spcPct val="15000"/>
                </a:spcAft>
                <a:buChar char="••"/>
              </a:pPr>
              <a:r>
                <a:rPr lang="en-US" sz="1100" dirty="0"/>
                <a:t>Classtime</a:t>
              </a:r>
            </a:p>
            <a:p>
              <a:pPr marL="57150" lvl="1" indent="-57150" defTabSz="488950">
                <a:lnSpc>
                  <a:spcPct val="90000"/>
                </a:lnSpc>
                <a:spcBef>
                  <a:spcPct val="0"/>
                </a:spcBef>
                <a:spcAft>
                  <a:spcPct val="15000"/>
                </a:spcAft>
                <a:buChar char="••"/>
              </a:pPr>
              <a:r>
                <a:rPr lang="ru-RU" sz="1100" dirty="0" err="1"/>
                <a:t>Платформи-симулятори</a:t>
              </a:r>
              <a:r>
                <a:rPr lang="ru-RU" sz="1100" dirty="0"/>
                <a:t> </a:t>
              </a:r>
              <a:r>
                <a:rPr lang="ru-RU" sz="1100" dirty="0" err="1"/>
                <a:t>природних</a:t>
              </a:r>
              <a:r>
                <a:rPr lang="ru-RU" sz="1100" dirty="0"/>
                <a:t> </a:t>
              </a:r>
              <a:r>
                <a:rPr lang="ru-RU" sz="1100" dirty="0" err="1"/>
                <a:t>явищ</a:t>
              </a:r>
              <a:endParaRPr lang="ru-RU" sz="1100" dirty="0"/>
            </a:p>
            <a:p>
              <a:pPr marL="57150" lvl="1" indent="-57150" defTabSz="488950">
                <a:lnSpc>
                  <a:spcPct val="90000"/>
                </a:lnSpc>
                <a:spcBef>
                  <a:spcPct val="0"/>
                </a:spcBef>
                <a:spcAft>
                  <a:spcPct val="15000"/>
                </a:spcAft>
                <a:buChar char="••"/>
              </a:pPr>
              <a:r>
                <a:rPr lang="ru-RU" sz="1100" dirty="0" err="1"/>
                <a:t>Віртуальні</a:t>
              </a:r>
              <a:r>
                <a:rPr lang="ru-RU" sz="1100" dirty="0"/>
                <a:t> </a:t>
              </a:r>
              <a:r>
                <a:rPr lang="ru-RU" sz="1100" dirty="0" err="1"/>
                <a:t>лабораторії</a:t>
              </a:r>
              <a:endParaRPr lang="ru-RU" sz="1100" dirty="0"/>
            </a:p>
            <a:p>
              <a:pPr marL="57150" lvl="1" indent="-57150" defTabSz="488950">
                <a:lnSpc>
                  <a:spcPct val="90000"/>
                </a:lnSpc>
                <a:spcBef>
                  <a:spcPct val="0"/>
                </a:spcBef>
                <a:spcAft>
                  <a:spcPct val="15000"/>
                </a:spcAft>
                <a:buChar char="••"/>
              </a:pPr>
              <a:r>
                <a:rPr lang="en-US" sz="1100" dirty="0"/>
                <a:t>LearningApps</a:t>
              </a:r>
            </a:p>
            <a:p>
              <a:pPr marL="57150" lvl="1" indent="-57150" defTabSz="488950">
                <a:lnSpc>
                  <a:spcPct val="90000"/>
                </a:lnSpc>
                <a:spcBef>
                  <a:spcPct val="0"/>
                </a:spcBef>
                <a:spcAft>
                  <a:spcPct val="15000"/>
                </a:spcAft>
                <a:buChar char="••"/>
              </a:pPr>
              <a:r>
                <a:rPr lang="en-US" sz="1100" dirty="0"/>
                <a:t>Kahoot it!</a:t>
              </a:r>
            </a:p>
            <a:p>
              <a:pPr marL="57150" lvl="1" indent="-57150" defTabSz="488950">
                <a:lnSpc>
                  <a:spcPct val="90000"/>
                </a:lnSpc>
                <a:spcBef>
                  <a:spcPct val="0"/>
                </a:spcBef>
                <a:spcAft>
                  <a:spcPct val="15000"/>
                </a:spcAft>
                <a:buChar char="••"/>
              </a:pPr>
              <a:r>
                <a:rPr lang="en-US" sz="1100" dirty="0" err="1"/>
                <a:t>Plickers</a:t>
              </a:r>
              <a:endParaRPr lang="en-US" sz="1100" dirty="0"/>
            </a:p>
            <a:p>
              <a:pPr marL="57150" lvl="1" indent="-57150" algn="l" defTabSz="488950">
                <a:lnSpc>
                  <a:spcPct val="90000"/>
                </a:lnSpc>
                <a:spcBef>
                  <a:spcPct val="0"/>
                </a:spcBef>
                <a:spcAft>
                  <a:spcPct val="15000"/>
                </a:spcAft>
                <a:buChar char="••"/>
              </a:pPr>
              <a:endParaRPr lang="ru-RU" sz="1100" kern="1200" dirty="0"/>
            </a:p>
          </p:txBody>
        </p:sp>
      </p:grpSp>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6406" y="2349500"/>
            <a:ext cx="1648002" cy="234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Рисунок 10"/>
          <p:cNvPicPr/>
          <p:nvPr/>
        </p:nvPicPr>
        <p:blipFill rotWithShape="1">
          <a:blip r:embed="rId8" cstate="print">
            <a:extLst>
              <a:ext uri="{28A0092B-C50C-407E-A947-70E740481C1C}">
                <a14:useLocalDpi xmlns:a14="http://schemas.microsoft.com/office/drawing/2010/main" val="0"/>
              </a:ext>
            </a:extLst>
          </a:blip>
          <a:srcRect t="9502" r="1295" b="3555"/>
          <a:stretch/>
        </p:blipFill>
        <p:spPr>
          <a:xfrm>
            <a:off x="6268279" y="4869160"/>
            <a:ext cx="2304256" cy="1482290"/>
          </a:xfrm>
          <a:prstGeom prst="rect">
            <a:avLst/>
          </a:prstGeom>
        </p:spPr>
      </p:pic>
    </p:spTree>
    <p:extLst>
      <p:ext uri="{BB962C8B-B14F-4D97-AF65-F5344CB8AC3E}">
        <p14:creationId xmlns:p14="http://schemas.microsoft.com/office/powerpoint/2010/main" val="1944994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881517558"/>
              </p:ext>
            </p:extLst>
          </p:nvPr>
        </p:nvGraphicFramePr>
        <p:xfrm>
          <a:off x="827584" y="548680"/>
          <a:ext cx="748883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0152" y="2420889"/>
            <a:ext cx="2880673"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p:cNvPicPr/>
          <p:nvPr/>
        </p:nvPicPr>
        <p:blipFill rotWithShape="1">
          <a:blip r:embed="rId8" cstate="print">
            <a:extLst>
              <a:ext uri="{28A0092B-C50C-407E-A947-70E740481C1C}">
                <a14:useLocalDpi xmlns:a14="http://schemas.microsoft.com/office/drawing/2010/main" val="0"/>
              </a:ext>
            </a:extLst>
          </a:blip>
          <a:srcRect t="8683" r="1246" b="-1"/>
          <a:stretch/>
        </p:blipFill>
        <p:spPr bwMode="auto">
          <a:xfrm>
            <a:off x="5938269" y="4293096"/>
            <a:ext cx="2899594" cy="21726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2145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rotWithShape="1">
          <a:blip r:embed="rId2" cstate="print">
            <a:extLst>
              <a:ext uri="{28A0092B-C50C-407E-A947-70E740481C1C}">
                <a14:useLocalDpi xmlns:a14="http://schemas.microsoft.com/office/drawing/2010/main" val="0"/>
              </a:ext>
            </a:extLst>
          </a:blip>
          <a:srcRect t="10563" r="935"/>
          <a:stretch/>
        </p:blipFill>
        <p:spPr bwMode="auto">
          <a:xfrm>
            <a:off x="467544" y="962651"/>
            <a:ext cx="2592288" cy="2034302"/>
          </a:xfrm>
          <a:prstGeom prst="rect">
            <a:avLst/>
          </a:prstGeom>
          <a:ln>
            <a:noFill/>
          </a:ln>
          <a:extLst>
            <a:ext uri="{53640926-AAD7-44D8-BBD7-CCE9431645EC}">
              <a14:shadowObscured xmlns:a14="http://schemas.microsoft.com/office/drawing/2010/main"/>
            </a:ext>
          </a:extLst>
        </p:spPr>
      </p:pic>
      <p:pic>
        <p:nvPicPr>
          <p:cNvPr id="3" name="Рисунок 2"/>
          <p:cNvPicPr/>
          <p:nvPr/>
        </p:nvPicPr>
        <p:blipFill rotWithShape="1">
          <a:blip r:embed="rId3" cstate="print">
            <a:extLst>
              <a:ext uri="{28A0092B-C50C-407E-A947-70E740481C1C}">
                <a14:useLocalDpi xmlns:a14="http://schemas.microsoft.com/office/drawing/2010/main" val="0"/>
              </a:ext>
            </a:extLst>
          </a:blip>
          <a:srcRect l="15659" t="9905" r="15476" b="3773"/>
          <a:stretch/>
        </p:blipFill>
        <p:spPr bwMode="auto">
          <a:xfrm>
            <a:off x="6122640" y="962651"/>
            <a:ext cx="2664296" cy="2347701"/>
          </a:xfrm>
          <a:prstGeom prst="rect">
            <a:avLst/>
          </a:prstGeom>
          <a:ln>
            <a:noFill/>
          </a:ln>
          <a:extLst>
            <a:ext uri="{53640926-AAD7-44D8-BBD7-CCE9431645EC}">
              <a14:shadowObscured xmlns:a14="http://schemas.microsoft.com/office/drawing/2010/main"/>
            </a:ext>
          </a:extLst>
        </p:spPr>
      </p:pic>
      <p:pic>
        <p:nvPicPr>
          <p:cNvPr id="4" name="Рисунок 3" descr="C:\Users\Пк\Desktop\Магістeрська\Фото\96671854_2599997153556580_2330223803386298368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614863"/>
            <a:ext cx="2602338" cy="2222102"/>
          </a:xfrm>
          <a:prstGeom prst="rect">
            <a:avLst/>
          </a:prstGeom>
          <a:noFill/>
          <a:ln>
            <a:noFill/>
          </a:ln>
        </p:spPr>
      </p:pic>
      <p:pic>
        <p:nvPicPr>
          <p:cNvPr id="5" name="Рисунок 4"/>
          <p:cNvPicPr/>
          <p:nvPr/>
        </p:nvPicPr>
        <p:blipFill>
          <a:blip r:embed="rId5" cstate="print">
            <a:extLst>
              <a:ext uri="{28A0092B-C50C-407E-A947-70E740481C1C}">
                <a14:useLocalDpi xmlns:a14="http://schemas.microsoft.com/office/drawing/2010/main" val="0"/>
              </a:ext>
            </a:extLst>
          </a:blip>
          <a:stretch>
            <a:fillRect/>
          </a:stretch>
        </p:blipFill>
        <p:spPr>
          <a:xfrm>
            <a:off x="6084168" y="3894914"/>
            <a:ext cx="2808312" cy="2064824"/>
          </a:xfrm>
          <a:prstGeom prst="rect">
            <a:avLst/>
          </a:prstGeom>
        </p:spPr>
      </p:pic>
      <p:sp>
        <p:nvSpPr>
          <p:cNvPr id="7" name="TextBox 6"/>
          <p:cNvSpPr txBox="1"/>
          <p:nvPr/>
        </p:nvSpPr>
        <p:spPr>
          <a:xfrm>
            <a:off x="539552" y="404664"/>
            <a:ext cx="8352928" cy="40011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Використання онлайн застосунків на уроках природничих дисциплін</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5788" y="962651"/>
            <a:ext cx="2806372" cy="334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5576" y="2704565"/>
            <a:ext cx="2304256" cy="584775"/>
          </a:xfrm>
          <a:prstGeom prst="rect">
            <a:avLst/>
          </a:prstGeom>
          <a:solidFill>
            <a:srgbClr val="CCCC00"/>
          </a:solidFill>
        </p:spPr>
        <p:txBody>
          <a:bodyPr wrap="square" rtlCol="0">
            <a:spAutoFit/>
          </a:bodyPr>
          <a:lstStyle/>
          <a:p>
            <a:pPr algn="ctr"/>
            <a:r>
              <a:rPr lang="uk-UA" sz="1600" dirty="0" smtClean="0"/>
              <a:t>Платформи-симулятори природніх явищ</a:t>
            </a:r>
            <a:endParaRPr lang="ru-RU" sz="1600" dirty="0"/>
          </a:p>
        </p:txBody>
      </p:sp>
      <p:sp>
        <p:nvSpPr>
          <p:cNvPr id="10" name="TextBox 9"/>
          <p:cNvSpPr txBox="1"/>
          <p:nvPr/>
        </p:nvSpPr>
        <p:spPr>
          <a:xfrm>
            <a:off x="3456846" y="4096329"/>
            <a:ext cx="2304256" cy="830997"/>
          </a:xfrm>
          <a:prstGeom prst="rect">
            <a:avLst/>
          </a:prstGeom>
          <a:solidFill>
            <a:srgbClr val="FFFF00"/>
          </a:solidFill>
        </p:spPr>
        <p:txBody>
          <a:bodyPr wrap="square" rtlCol="0">
            <a:spAutoFit/>
          </a:bodyPr>
          <a:lstStyle/>
          <a:p>
            <a:pPr algn="ctr"/>
            <a:r>
              <a:rPr lang="ru-RU" sz="1600" dirty="0" err="1"/>
              <a:t>Використання</a:t>
            </a:r>
            <a:r>
              <a:rPr lang="ru-RU" sz="1600" dirty="0"/>
              <a:t> </a:t>
            </a:r>
            <a:r>
              <a:rPr lang="ru-RU" sz="1600" dirty="0" err="1"/>
              <a:t>Командних</a:t>
            </a:r>
            <a:r>
              <a:rPr lang="ru-RU" sz="1600" dirty="0"/>
              <a:t> </a:t>
            </a:r>
            <a:r>
              <a:rPr lang="ru-RU" sz="1600" dirty="0" err="1"/>
              <a:t>ігор</a:t>
            </a:r>
            <a:r>
              <a:rPr lang="ru-RU" sz="1600" dirty="0"/>
              <a:t> </a:t>
            </a:r>
            <a:r>
              <a:rPr lang="ru-RU" sz="1600" dirty="0" err="1"/>
              <a:t>від</a:t>
            </a:r>
            <a:r>
              <a:rPr lang="ru-RU" sz="1600" dirty="0"/>
              <a:t> Classtime</a:t>
            </a:r>
          </a:p>
        </p:txBody>
      </p:sp>
      <p:sp>
        <p:nvSpPr>
          <p:cNvPr id="11" name="TextBox 10"/>
          <p:cNvSpPr txBox="1"/>
          <p:nvPr/>
        </p:nvSpPr>
        <p:spPr>
          <a:xfrm>
            <a:off x="1475656" y="5517232"/>
            <a:ext cx="2304256" cy="338554"/>
          </a:xfrm>
          <a:prstGeom prst="rect">
            <a:avLst/>
          </a:prstGeom>
          <a:solidFill>
            <a:srgbClr val="FFFF00"/>
          </a:solidFill>
        </p:spPr>
        <p:txBody>
          <a:bodyPr wrap="square" rtlCol="0">
            <a:spAutoFit/>
          </a:bodyPr>
          <a:lstStyle/>
          <a:p>
            <a:pPr algn="ctr"/>
            <a:r>
              <a:rPr lang="ru-RU" sz="1600" dirty="0" err="1" smtClean="0"/>
              <a:t>Цікаві</a:t>
            </a:r>
            <a:r>
              <a:rPr lang="ru-RU" sz="1600" dirty="0" smtClean="0"/>
              <a:t> картинки і </a:t>
            </a:r>
            <a:r>
              <a:rPr lang="ru-RU" sz="1600" dirty="0" err="1" smtClean="0"/>
              <a:t>меми</a:t>
            </a:r>
            <a:r>
              <a:rPr lang="ru-RU" sz="1600" dirty="0" smtClean="0"/>
              <a:t> </a:t>
            </a:r>
            <a:endParaRPr lang="ru-RU" sz="1600" dirty="0"/>
          </a:p>
        </p:txBody>
      </p:sp>
      <p:sp>
        <p:nvSpPr>
          <p:cNvPr id="12" name="TextBox 11"/>
          <p:cNvSpPr txBox="1"/>
          <p:nvPr/>
        </p:nvSpPr>
        <p:spPr>
          <a:xfrm>
            <a:off x="6302660" y="3212976"/>
            <a:ext cx="2304256" cy="338554"/>
          </a:xfrm>
          <a:prstGeom prst="rect">
            <a:avLst/>
          </a:prstGeom>
          <a:solidFill>
            <a:srgbClr val="CCCC00"/>
          </a:solidFill>
        </p:spPr>
        <p:txBody>
          <a:bodyPr wrap="square" rtlCol="0">
            <a:spAutoFit/>
          </a:bodyPr>
          <a:lstStyle/>
          <a:p>
            <a:pPr algn="ctr"/>
            <a:r>
              <a:rPr lang="uk-UA" sz="1600" dirty="0" smtClean="0"/>
              <a:t>Ментальні карти</a:t>
            </a:r>
            <a:endParaRPr lang="ru-RU" sz="1600" dirty="0"/>
          </a:p>
        </p:txBody>
      </p:sp>
      <p:sp>
        <p:nvSpPr>
          <p:cNvPr id="13" name="TextBox 12"/>
          <p:cNvSpPr txBox="1"/>
          <p:nvPr/>
        </p:nvSpPr>
        <p:spPr>
          <a:xfrm>
            <a:off x="6332608" y="5855886"/>
            <a:ext cx="2304256" cy="830997"/>
          </a:xfrm>
          <a:prstGeom prst="rect">
            <a:avLst/>
          </a:prstGeom>
          <a:solidFill>
            <a:srgbClr val="FFFF00"/>
          </a:solidFill>
        </p:spPr>
        <p:txBody>
          <a:bodyPr wrap="square" rtlCol="0">
            <a:spAutoFit/>
          </a:bodyPr>
          <a:lstStyle/>
          <a:p>
            <a:pPr algn="ctr"/>
            <a:r>
              <a:rPr lang="ru-RU" sz="1600" dirty="0" smtClean="0"/>
              <a:t>Платформа </a:t>
            </a:r>
            <a:r>
              <a:rPr lang="en-US" sz="1600" dirty="0" smtClean="0"/>
              <a:t>Padlet </a:t>
            </a:r>
            <a:r>
              <a:rPr lang="uk-UA" sz="1600" dirty="0" smtClean="0"/>
              <a:t>під час дистанційного навчання</a:t>
            </a:r>
            <a:endParaRPr lang="ru-RU" sz="1600" dirty="0"/>
          </a:p>
        </p:txBody>
      </p:sp>
    </p:spTree>
    <p:extLst>
      <p:ext uri="{BB962C8B-B14F-4D97-AF65-F5344CB8AC3E}">
        <p14:creationId xmlns:p14="http://schemas.microsoft.com/office/powerpoint/2010/main" val="704643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72728" y="358625"/>
            <a:ext cx="7848872" cy="4616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Експериментальна перевірка ефективності методики </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Схема 5"/>
          <p:cNvGraphicFramePr/>
          <p:nvPr>
            <p:extLst>
              <p:ext uri="{D42A27DB-BD31-4B8C-83A1-F6EECF244321}">
                <p14:modId xmlns:p14="http://schemas.microsoft.com/office/powerpoint/2010/main" val="3672776809"/>
              </p:ext>
            </p:extLst>
          </p:nvPr>
        </p:nvGraphicFramePr>
        <p:xfrm>
          <a:off x="539552" y="1397000"/>
          <a:ext cx="8136904"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2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947140758"/>
              </p:ext>
            </p:extLst>
          </p:nvPr>
        </p:nvGraphicFramePr>
        <p:xfrm>
          <a:off x="395536" y="148478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467544" y="753588"/>
            <a:ext cx="4572000" cy="646331"/>
          </a:xfrm>
          <a:prstGeom prst="rect">
            <a:avLst/>
          </a:prstGeom>
          <a:solidFill>
            <a:srgbClr val="92D050"/>
          </a:solid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b="1" dirty="0">
                <a:ln>
                  <a:solidFill>
                    <a:srgbClr val="002060"/>
                  </a:solidFill>
                </a:ln>
                <a:solidFill>
                  <a:srgbClr val="002060"/>
                </a:solidFill>
              </a:rPr>
              <a:t>Розподіл учнів 10-11 </a:t>
            </a:r>
            <a:r>
              <a:rPr lang="uk-UA" b="1" dirty="0" err="1">
                <a:ln>
                  <a:solidFill>
                    <a:srgbClr val="002060"/>
                  </a:solidFill>
                </a:ln>
                <a:solidFill>
                  <a:srgbClr val="002060"/>
                </a:solidFill>
              </a:rPr>
              <a:t>кл</a:t>
            </a:r>
            <a:r>
              <a:rPr lang="uk-UA" b="1" dirty="0">
                <a:ln>
                  <a:solidFill>
                    <a:srgbClr val="002060"/>
                  </a:solidFill>
                </a:ln>
                <a:solidFill>
                  <a:srgbClr val="002060"/>
                </a:solidFill>
              </a:rPr>
              <a:t>. за рівнями </a:t>
            </a:r>
            <a:r>
              <a:rPr lang="uk-UA" b="1" dirty="0" smtClean="0">
                <a:ln>
                  <a:solidFill>
                    <a:srgbClr val="002060"/>
                  </a:solidFill>
                </a:ln>
                <a:solidFill>
                  <a:srgbClr val="002060"/>
                </a:solidFill>
              </a:rPr>
              <a:t>сформованості пізнавальної активності </a:t>
            </a:r>
            <a:endParaRPr lang="ru-RU" b="1" dirty="0">
              <a:ln>
                <a:solidFill>
                  <a:srgbClr val="002060"/>
                </a:solidFill>
              </a:ln>
              <a:solidFill>
                <a:srgbClr val="002060"/>
              </a:solidFill>
            </a:endParaRPr>
          </a:p>
        </p:txBody>
      </p:sp>
      <p:graphicFrame>
        <p:nvGraphicFramePr>
          <p:cNvPr id="4" name="Диаграмма 3"/>
          <p:cNvGraphicFramePr/>
          <p:nvPr>
            <p:extLst>
              <p:ext uri="{D42A27DB-BD31-4B8C-83A1-F6EECF244321}">
                <p14:modId xmlns:p14="http://schemas.microsoft.com/office/powerpoint/2010/main" val="2085289802"/>
              </p:ext>
            </p:extLst>
          </p:nvPr>
        </p:nvGraphicFramePr>
        <p:xfrm>
          <a:off x="3995936" y="3429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4283968" y="6093294"/>
            <a:ext cx="4572000" cy="646331"/>
          </a:xfrm>
          <a:prstGeom prst="rect">
            <a:avLst/>
          </a:prstGeom>
          <a:solidFill>
            <a:srgbClr val="92D050"/>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b="1" dirty="0">
                <a:ln w="11430"/>
                <a:solidFill>
                  <a:srgbClr val="002060"/>
                </a:solidFill>
                <a:effectLst>
                  <a:outerShdw blurRad="50800" dist="39000" dir="5460000" algn="tl">
                    <a:srgbClr val="000000">
                      <a:alpha val="38000"/>
                    </a:srgbClr>
                  </a:outerShdw>
                </a:effectLst>
              </a:rPr>
              <a:t>Динаміка рівня якості знань в ході експерименту з фізики</a:t>
            </a:r>
            <a:endParaRPr lang="ru-RU" b="1" dirty="0">
              <a:ln w="11430"/>
              <a:solidFill>
                <a:srgbClr val="00206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957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1024006066"/>
              </p:ext>
            </p:extLst>
          </p:nvPr>
        </p:nvGraphicFramePr>
        <p:xfrm>
          <a:off x="377280" y="1049151"/>
          <a:ext cx="4896544"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539552" y="404664"/>
            <a:ext cx="4572000" cy="646331"/>
          </a:xfrm>
          <a:prstGeom prst="rect">
            <a:avLst/>
          </a:prstGeom>
          <a:solidFill>
            <a:srgbClr val="92D050"/>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b="1" dirty="0">
                <a:ln w="11430">
                  <a:solidFill>
                    <a:srgbClr val="002060"/>
                  </a:solidFill>
                </a:ln>
                <a:solidFill>
                  <a:srgbClr val="002060"/>
                </a:solidFill>
                <a:effectLst>
                  <a:outerShdw blurRad="50800" dist="39000" dir="5460000" algn="tl">
                    <a:srgbClr val="000000">
                      <a:alpha val="38000"/>
                    </a:srgbClr>
                  </a:outerShdw>
                </a:effectLst>
              </a:rPr>
              <a:t>Динаміка рівня якості знань в ході експерименту з біології</a:t>
            </a:r>
            <a:endParaRPr lang="ru-RU" b="1" dirty="0">
              <a:ln w="11430">
                <a:solidFill>
                  <a:srgbClr val="002060"/>
                </a:solidFill>
              </a:ln>
              <a:solidFill>
                <a:srgbClr val="002060"/>
              </a:solidFill>
              <a:effectLst>
                <a:outerShdw blurRad="50800" dist="39000" dir="5460000" algn="tl">
                  <a:srgbClr val="000000">
                    <a:alpha val="38000"/>
                  </a:srgbClr>
                </a:outerShdw>
              </a:effectLst>
            </a:endParaRPr>
          </a:p>
        </p:txBody>
      </p:sp>
      <p:graphicFrame>
        <p:nvGraphicFramePr>
          <p:cNvPr id="4" name="Диаграмма 3"/>
          <p:cNvGraphicFramePr/>
          <p:nvPr>
            <p:extLst>
              <p:ext uri="{D42A27DB-BD31-4B8C-83A1-F6EECF244321}">
                <p14:modId xmlns:p14="http://schemas.microsoft.com/office/powerpoint/2010/main" val="3984111101"/>
              </p:ext>
            </p:extLst>
          </p:nvPr>
        </p:nvGraphicFramePr>
        <p:xfrm>
          <a:off x="3923928" y="3429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4067944" y="6093296"/>
            <a:ext cx="4572000" cy="646331"/>
          </a:xfrm>
          <a:prstGeom prst="rect">
            <a:avLst/>
          </a:prstGeom>
          <a:solidFill>
            <a:srgbClr val="92D050"/>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b="1" dirty="0">
                <a:ln w="11430">
                  <a:solidFill>
                    <a:srgbClr val="002060"/>
                  </a:solidFill>
                </a:ln>
                <a:solidFill>
                  <a:srgbClr val="002060"/>
                </a:solidFill>
                <a:effectLst>
                  <a:outerShdw blurRad="50800" dist="39000" dir="5460000" algn="tl">
                    <a:srgbClr val="000000">
                      <a:alpha val="38000"/>
                    </a:srgbClr>
                  </a:outerShdw>
                </a:effectLst>
              </a:rPr>
              <a:t>Динаміка рівня якості знань в ході експерименту з хімії</a:t>
            </a:r>
            <a:endParaRPr lang="ru-RU" b="1" dirty="0">
              <a:ln w="11430">
                <a:solidFill>
                  <a:srgbClr val="002060"/>
                </a:solidFill>
              </a:ln>
              <a:solidFill>
                <a:srgbClr val="00206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3831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830321"/>
            <a:ext cx="8548953" cy="5632311"/>
          </a:xfrm>
          <a:prstGeom prst="rect">
            <a:avLst/>
          </a:prstGeom>
        </p:spPr>
        <p:txBody>
          <a:bodyPr wrap="square">
            <a:spAutoFit/>
          </a:bodyPr>
          <a:lstStyle/>
          <a:p>
            <a:pPr marL="285750" indent="-285750" algn="just">
              <a:buFont typeface="Arial" panose="020B0604020202020204" pitchFamily="34" charset="0"/>
              <a:buChar char="•"/>
            </a:pPr>
            <a:r>
              <a:rPr lang="uk-UA" sz="2000" dirty="0" smtClean="0"/>
              <a:t>Обґрунтовано і доведено, що одним </a:t>
            </a:r>
            <a:r>
              <a:rPr lang="uk-UA" sz="2000" dirty="0"/>
              <a:t>із шляхів урізноманітнення форм, методів та прийомів  навчання, які б стимулювали </a:t>
            </a:r>
            <a:r>
              <a:rPr lang="uk-UA" sz="2000" dirty="0" smtClean="0"/>
              <a:t>пізнавальну активність учнів </a:t>
            </a:r>
            <a:r>
              <a:rPr lang="uk-UA" sz="2000" dirty="0"/>
              <a:t>є використання </a:t>
            </a:r>
            <a:r>
              <a:rPr lang="uk-UA" sz="2000" dirty="0" smtClean="0"/>
              <a:t>інформаційних технологій. </a:t>
            </a:r>
          </a:p>
          <a:p>
            <a:pPr marL="285750" indent="-285750" algn="just">
              <a:buFont typeface="Arial" panose="020B0604020202020204" pitchFamily="34" charset="0"/>
              <a:buChar char="•"/>
            </a:pPr>
            <a:r>
              <a:rPr lang="uk-UA" sz="2000" dirty="0" smtClean="0"/>
              <a:t>Для </a:t>
            </a:r>
            <a:r>
              <a:rPr lang="uk-UA" sz="2000" dirty="0"/>
              <a:t>досягнення найбільш ефективного результату їх застосування,  доцільним є їх одночасне поєднання в певних комбінаціях. Вчитель самостійно визначає які застосунки будуть більш раціональні для використання на уроці. </a:t>
            </a:r>
            <a:endParaRPr lang="uk-UA" sz="2000" dirty="0" smtClean="0"/>
          </a:p>
          <a:p>
            <a:pPr marL="285750" indent="-285750" algn="just">
              <a:buFont typeface="Arial" panose="020B0604020202020204" pitchFamily="34" charset="0"/>
              <a:buChar char="•"/>
            </a:pPr>
            <a:r>
              <a:rPr lang="uk-UA" sz="2000" dirty="0" smtClean="0"/>
              <a:t>Формування </a:t>
            </a:r>
            <a:r>
              <a:rPr lang="uk-UA" sz="2000" dirty="0"/>
              <a:t>активності сприйняття матеріалу можливе за рахунок активізації пізнавальної активності учнів, що досягається шляхом використання спеціальних засобів, оптимальних форм та методів навчання. </a:t>
            </a:r>
            <a:endParaRPr lang="uk-UA" sz="2000" dirty="0" smtClean="0"/>
          </a:p>
          <a:p>
            <a:pPr marL="285750" indent="-285750" algn="just">
              <a:buFont typeface="Arial" panose="020B0604020202020204" pitchFamily="34" charset="0"/>
              <a:buChar char="•"/>
            </a:pPr>
            <a:r>
              <a:rPr lang="uk-UA" sz="2000" dirty="0"/>
              <a:t>Розроблено і обґрунтовано методику підвищення пізнавальної активності учнів старшої школи на уроках природничих дисциплін. Дана технологія навчання сприяє підвищенню пізнавальної активності учнів, забезпечує наступність у формуванні та розвитку пізнавального інтересу учнів старшої школи до природничих наук, фізики, хімії, біології.</a:t>
            </a:r>
          </a:p>
          <a:p>
            <a:pPr marL="285750" indent="-285750" algn="just">
              <a:buFont typeface="Arial" panose="020B0604020202020204" pitchFamily="34" charset="0"/>
              <a:buChar char="•"/>
            </a:pPr>
            <a:endParaRPr lang="ru-RU" sz="2000" dirty="0"/>
          </a:p>
          <a:p>
            <a:pPr marL="285750" indent="-285750" algn="just">
              <a:buFont typeface="Arial" panose="020B0604020202020204" pitchFamily="34" charset="0"/>
              <a:buChar char="•"/>
            </a:pPr>
            <a:endParaRPr lang="ru-RU" sz="2000" dirty="0"/>
          </a:p>
        </p:txBody>
      </p:sp>
      <p:sp>
        <p:nvSpPr>
          <p:cNvPr id="3" name="TextBox 2"/>
          <p:cNvSpPr txBox="1"/>
          <p:nvPr/>
        </p:nvSpPr>
        <p:spPr>
          <a:xfrm>
            <a:off x="2503767" y="332656"/>
            <a:ext cx="3672408"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Висновки</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93195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4980" y="836712"/>
            <a:ext cx="8424936" cy="4401205"/>
          </a:xfrm>
          <a:prstGeom prst="rect">
            <a:avLst/>
          </a:prstGeom>
        </p:spPr>
        <p:txBody>
          <a:bodyPr wrap="square">
            <a:spAutoFit/>
          </a:bodyPr>
          <a:lstStyle/>
          <a:p>
            <a:pPr marL="342900" indent="-342900" algn="just">
              <a:buFont typeface="Arial" panose="020B0604020202020204" pitchFamily="34" charset="0"/>
              <a:buChar char="•"/>
            </a:pPr>
            <a:r>
              <a:rPr lang="uk-UA" sz="2000" dirty="0" smtClean="0"/>
              <a:t>Доведено</a:t>
            </a:r>
            <a:r>
              <a:rPr lang="uk-UA" sz="2000" dirty="0"/>
              <a:t>, що застосування інформаційних технологій у навчанні природничих наук сприяє підвищенню пізнавального інтересу учнів до їх вивчення, реалізуються міжпредметні зв’язки, які сприяють формуванню та розвитку пізнавального інтересу учнів старшої школи до природничих наук. </a:t>
            </a:r>
            <a:endParaRPr lang="uk-UA" sz="2000" dirty="0" smtClean="0"/>
          </a:p>
          <a:p>
            <a:pPr marL="342900" indent="-342900" algn="just">
              <a:buFont typeface="Arial" panose="020B0604020202020204" pitchFamily="34" charset="0"/>
              <a:buChar char="•"/>
            </a:pPr>
            <a:r>
              <a:rPr lang="uk-UA" sz="2000" dirty="0"/>
              <a:t>Подальшого розвитку положення педагогічної теорії щодо вдосконалення процесу розвитку пізнавальної активності старшокласників в процесі навчання природничих наук набули завдяки спеціально організованому інформаційно-сформованому середовищу з предметів природничого циклу, яке сприяє активізації суб’єктивної позиції старшокласника та забезпеченню пізнання через міжпредметні зв’язки з використанням засобів інформаційних технологій навчання на уроках природничих наук. </a:t>
            </a:r>
            <a:endParaRPr lang="ru-RU" sz="2000" dirty="0"/>
          </a:p>
          <a:p>
            <a:pPr marL="342900" indent="-342900" algn="just">
              <a:buFont typeface="Arial" panose="020B0604020202020204" pitchFamily="34" charset="0"/>
              <a:buChar char="•"/>
            </a:pPr>
            <a:endParaRPr lang="ru-RU" sz="2000" dirty="0"/>
          </a:p>
        </p:txBody>
      </p:sp>
      <p:sp>
        <p:nvSpPr>
          <p:cNvPr id="3" name="TextBox 2"/>
          <p:cNvSpPr txBox="1"/>
          <p:nvPr/>
        </p:nvSpPr>
        <p:spPr>
          <a:xfrm>
            <a:off x="2503767" y="332656"/>
            <a:ext cx="3672408"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Висновки</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46506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916832"/>
            <a:ext cx="6781800" cy="16002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Дякую за увагу!</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752463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к\Pictures\виступ\resiz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48326"/>
            <a:ext cx="3214866" cy="3214866"/>
          </a:xfrm>
          <a:prstGeom prst="rect">
            <a:avLst/>
          </a:prstGeom>
          <a:noFill/>
          <a:extLst>
            <a:ext uri="{909E8E84-426E-40DD-AFC4-6F175D3DCCD1}">
              <a14:hiddenFill xmlns:a14="http://schemas.microsoft.com/office/drawing/2010/main">
                <a:solidFill>
                  <a:srgbClr val="FFFFFF"/>
                </a:solidFill>
              </a14:hiddenFill>
            </a:ext>
          </a:extLst>
        </p:spPr>
      </p:pic>
      <p:sp>
        <p:nvSpPr>
          <p:cNvPr id="5" name="Овал 4"/>
          <p:cNvSpPr/>
          <p:nvPr/>
        </p:nvSpPr>
        <p:spPr>
          <a:xfrm>
            <a:off x="1001484" y="1700808"/>
            <a:ext cx="2002969" cy="864096"/>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Сучасний учень</a:t>
            </a: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6" name="Схема 5"/>
          <p:cNvGraphicFramePr/>
          <p:nvPr>
            <p:extLst>
              <p:ext uri="{D42A27DB-BD31-4B8C-83A1-F6EECF244321}">
                <p14:modId xmlns:p14="http://schemas.microsoft.com/office/powerpoint/2010/main" val="1536453006"/>
              </p:ext>
            </p:extLst>
          </p:nvPr>
        </p:nvGraphicFramePr>
        <p:xfrm>
          <a:off x="3275856" y="1340768"/>
          <a:ext cx="5040560"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71232" y="378306"/>
            <a:ext cx="7632848"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Завдання сучасної школи </a:t>
            </a:r>
            <a:endParaRPr lang="ru-RU"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Заголовок 1"/>
          <p:cNvSpPr txBox="1">
            <a:spLocks/>
          </p:cNvSpPr>
          <p:nvPr/>
        </p:nvSpPr>
        <p:spPr>
          <a:xfrm>
            <a:off x="755576" y="5163192"/>
            <a:ext cx="7776864" cy="952128"/>
          </a:xfrm>
          <a:prstGeom prst="rect">
            <a:avLst/>
          </a:prstGeom>
        </p:spPr>
        <p:txBody>
          <a:bodyPr>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000" b="1" smtClean="0">
                <a:ln w="1905"/>
                <a:solidFill>
                  <a:srgbClr val="0070C0"/>
                </a:solidFill>
                <a:effectLst>
                  <a:innerShdw blurRad="69850" dist="43180" dir="5400000">
                    <a:srgbClr val="000000">
                      <a:alpha val="65000"/>
                    </a:srgbClr>
                  </a:innerShdw>
                </a:effectLst>
                <a:latin typeface="+mn-lt"/>
              </a:rPr>
              <a:t>Система освіти має забезпечувати формування в учнів цілісної наукової картини світу, здатності до самостійного наукового пізнання, самоосвіти і самореалізації особистості</a:t>
            </a:r>
            <a:endParaRPr lang="ru-RU" sz="2000" b="1" dirty="0">
              <a:ln w="1905"/>
              <a:solidFill>
                <a:srgbClr val="0070C0"/>
              </a:solidFill>
              <a:effectLst>
                <a:innerShdw blurRad="69850" dist="43180" dir="5400000">
                  <a:srgbClr val="000000">
                    <a:alpha val="65000"/>
                  </a:srgbClr>
                </a:innerShdw>
              </a:effectLst>
              <a:latin typeface="+mn-lt"/>
            </a:endParaRPr>
          </a:p>
        </p:txBody>
      </p:sp>
    </p:spTree>
    <p:extLst>
      <p:ext uri="{BB962C8B-B14F-4D97-AF65-F5344CB8AC3E}">
        <p14:creationId xmlns:p14="http://schemas.microsoft.com/office/powerpoint/2010/main" val="3021345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380805"/>
            <a:ext cx="7704856"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a:t>
            </a:r>
            <a:r>
              <a:rPr lang="ru-RU"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омпетентності</a:t>
            </a: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в </a:t>
            </a:r>
            <a:r>
              <a:rPr lang="ru-RU"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природничих</a:t>
            </a: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науках </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3" name="Схема 2"/>
          <p:cNvGraphicFramePr/>
          <p:nvPr>
            <p:extLst>
              <p:ext uri="{D42A27DB-BD31-4B8C-83A1-F6EECF244321}">
                <p14:modId xmlns:p14="http://schemas.microsoft.com/office/powerpoint/2010/main" val="3960081051"/>
              </p:ext>
            </p:extLst>
          </p:nvPr>
        </p:nvGraphicFramePr>
        <p:xfrm>
          <a:off x="1524000" y="1397000"/>
          <a:ext cx="679241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608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052736"/>
            <a:ext cx="8352928" cy="923330"/>
          </a:xfrm>
          <a:prstGeom prst="rect">
            <a:avLst/>
          </a:prstGeom>
        </p:spPr>
        <p:txBody>
          <a:bodyPr wrap="square">
            <a:spAutoFit/>
          </a:bodyPr>
          <a:lstStyle/>
          <a:p>
            <a:r>
              <a:rPr lang="uk-UA" dirty="0" smtClean="0"/>
              <a:t>теоретико-практичне </a:t>
            </a:r>
            <a:r>
              <a:rPr lang="uk-UA" dirty="0"/>
              <a:t>обґрунтування процесу формування пізнавальної активності учнів у навчанні інтегрованого курсу «Природничі науки» старшої профільної школи засобами інформаційних </a:t>
            </a:r>
            <a:r>
              <a:rPr lang="uk-UA" dirty="0" smtClean="0"/>
              <a:t>технологій</a:t>
            </a:r>
            <a:endParaRPr lang="ru-RU" dirty="0"/>
          </a:p>
        </p:txBody>
      </p:sp>
      <p:sp>
        <p:nvSpPr>
          <p:cNvPr id="4" name="Прямоугольник 3"/>
          <p:cNvSpPr/>
          <p:nvPr/>
        </p:nvSpPr>
        <p:spPr>
          <a:xfrm>
            <a:off x="251597" y="605722"/>
            <a:ext cx="1428036" cy="461665"/>
          </a:xfrm>
          <a:prstGeom prst="rect">
            <a:avLst/>
          </a:prstGeom>
        </p:spPr>
        <p:txBody>
          <a:bodyPr wrap="square">
            <a:spAutoFit/>
          </a:bodyPr>
          <a:lstStyle/>
          <a:p>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Мета</a:t>
            </a:r>
          </a:p>
        </p:txBody>
      </p:sp>
      <p:sp>
        <p:nvSpPr>
          <p:cNvPr id="5" name="Прямоугольник 4"/>
          <p:cNvSpPr/>
          <p:nvPr/>
        </p:nvSpPr>
        <p:spPr>
          <a:xfrm>
            <a:off x="298410" y="3515718"/>
            <a:ext cx="8378045" cy="646331"/>
          </a:xfrm>
          <a:prstGeom prst="rect">
            <a:avLst/>
          </a:prstGeom>
        </p:spPr>
        <p:txBody>
          <a:bodyPr wrap="square">
            <a:spAutoFit/>
          </a:bodyPr>
          <a:lstStyle/>
          <a:p>
            <a:r>
              <a:rPr lang="uk-UA" dirty="0" smtClean="0"/>
              <a:t>методика </a:t>
            </a:r>
            <a:r>
              <a:rPr lang="uk-UA" dirty="0"/>
              <a:t>формування пізнавальної активності учнів старшої школи у навчанні природничих наук засобами інформаційних </a:t>
            </a:r>
            <a:r>
              <a:rPr lang="uk-UA" dirty="0" smtClean="0"/>
              <a:t>технологій</a:t>
            </a:r>
            <a:endParaRPr lang="ru-RU" dirty="0"/>
          </a:p>
        </p:txBody>
      </p:sp>
      <p:sp>
        <p:nvSpPr>
          <p:cNvPr id="6" name="Прямоугольник 5"/>
          <p:cNvSpPr/>
          <p:nvPr/>
        </p:nvSpPr>
        <p:spPr>
          <a:xfrm>
            <a:off x="298411" y="2404772"/>
            <a:ext cx="6984775" cy="646331"/>
          </a:xfrm>
          <a:prstGeom prst="rect">
            <a:avLst/>
          </a:prstGeom>
        </p:spPr>
        <p:txBody>
          <a:bodyPr wrap="square">
            <a:spAutoFit/>
          </a:bodyPr>
          <a:lstStyle/>
          <a:p>
            <a:r>
              <a:rPr lang="uk-UA" dirty="0" smtClean="0"/>
              <a:t>навчання </a:t>
            </a:r>
            <a:r>
              <a:rPr lang="uk-UA" dirty="0"/>
              <a:t>природничих наук, фізики, хімії, біології учнів старшої профільної </a:t>
            </a:r>
            <a:r>
              <a:rPr lang="uk-UA" dirty="0" smtClean="0"/>
              <a:t>школи</a:t>
            </a:r>
            <a:endParaRPr lang="ru-RU" dirty="0"/>
          </a:p>
        </p:txBody>
      </p:sp>
      <p:sp>
        <p:nvSpPr>
          <p:cNvPr id="7" name="Прямоугольник 6"/>
          <p:cNvSpPr/>
          <p:nvPr/>
        </p:nvSpPr>
        <p:spPr>
          <a:xfrm>
            <a:off x="251597" y="1976066"/>
            <a:ext cx="1443024" cy="461665"/>
          </a:xfrm>
          <a:prstGeom prst="rect">
            <a:avLst/>
          </a:prstGeom>
        </p:spPr>
        <p:txBody>
          <a:bodyPr wrap="none">
            <a:spAutoFit/>
          </a:bodyPr>
          <a:lstStyle/>
          <a:p>
            <a:r>
              <a:rPr lang="uk-U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Об’єкт </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Прямоугольник 7"/>
          <p:cNvSpPr/>
          <p:nvPr/>
        </p:nvSpPr>
        <p:spPr>
          <a:xfrm>
            <a:off x="293576" y="3051103"/>
            <a:ext cx="1728358" cy="461665"/>
          </a:xfrm>
          <a:prstGeom prst="rect">
            <a:avLst/>
          </a:prstGeom>
        </p:spPr>
        <p:txBody>
          <a:bodyPr wrap="none">
            <a:spAutoFit/>
          </a:bodyPr>
          <a:lstStyle/>
          <a:p>
            <a:r>
              <a:rPr lang="uk-U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Предмет</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Прямоугольник 8"/>
          <p:cNvSpPr/>
          <p:nvPr/>
        </p:nvSpPr>
        <p:spPr>
          <a:xfrm>
            <a:off x="439854" y="4623714"/>
            <a:ext cx="8164594" cy="1477328"/>
          </a:xfrm>
          <a:prstGeom prst="rect">
            <a:avLst/>
          </a:prstGeom>
        </p:spPr>
        <p:txBody>
          <a:bodyPr wrap="square">
            <a:spAutoFit/>
          </a:bodyPr>
          <a:lstStyle/>
          <a:p>
            <a:r>
              <a:rPr lang="uk-UA" dirty="0" smtClean="0"/>
              <a:t>формування </a:t>
            </a:r>
            <a:r>
              <a:rPr lang="uk-UA" dirty="0"/>
              <a:t>пізнавальної активності старшокласників у процесі навчання природничих дисциплін засобами інформаційних технологій буде сприяти підвищенню якості навчання учнів природничих наук, розвитку їх інтелектуальних здібностей, пробуджувати творчі нахили, сприяти саморозвитку, формувати прагнення до самоосвіти упродовж усього життя.</a:t>
            </a:r>
            <a:endParaRPr lang="ru-RU" dirty="0"/>
          </a:p>
        </p:txBody>
      </p:sp>
      <p:sp>
        <p:nvSpPr>
          <p:cNvPr id="10" name="Прямоугольник 9"/>
          <p:cNvSpPr/>
          <p:nvPr/>
        </p:nvSpPr>
        <p:spPr>
          <a:xfrm>
            <a:off x="439853" y="4162048"/>
            <a:ext cx="1777025" cy="461665"/>
          </a:xfrm>
          <a:prstGeom prst="rect">
            <a:avLst/>
          </a:prstGeom>
        </p:spPr>
        <p:txBody>
          <a:bodyPr wrap="none">
            <a:spAutoFit/>
          </a:bodyPr>
          <a:lstStyle/>
          <a:p>
            <a:r>
              <a:rPr lang="uk-U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Гіпотеза</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08799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24744"/>
            <a:ext cx="8064896" cy="1200329"/>
          </a:xfrm>
          <a:prstGeom prst="rect">
            <a:avLst/>
          </a:prstGeom>
        </p:spPr>
        <p:txBody>
          <a:bodyPr wrap="square">
            <a:spAutoFit/>
          </a:bodyPr>
          <a:lstStyle/>
          <a:p>
            <a:r>
              <a:rPr lang="uk-UA" dirty="0" smtClean="0"/>
              <a:t>обґрунтовано </a:t>
            </a:r>
            <a:r>
              <a:rPr lang="uk-UA" dirty="0"/>
              <a:t>методику формування пізнавальної активності учнів у навчанні природничих наук засобами інформаційних технологій; розроблено методику навчання природничих наук у старшій школі засобами інформаційних технологій.</a:t>
            </a:r>
            <a:endParaRPr lang="ru-RU" dirty="0"/>
          </a:p>
        </p:txBody>
      </p:sp>
      <p:sp>
        <p:nvSpPr>
          <p:cNvPr id="3" name="Прямоугольник 2"/>
          <p:cNvSpPr/>
          <p:nvPr/>
        </p:nvSpPr>
        <p:spPr>
          <a:xfrm>
            <a:off x="323528" y="587471"/>
            <a:ext cx="5924699" cy="461665"/>
          </a:xfrm>
          <a:prstGeom prst="rect">
            <a:avLst/>
          </a:prstGeom>
        </p:spPr>
        <p:txBody>
          <a:bodyPr wrap="none">
            <a:spAutoFit/>
          </a:bodyPr>
          <a:lstStyle/>
          <a:p>
            <a:r>
              <a:rPr lang="uk-U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Наукова новизна дослідження </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428181" y="2856593"/>
            <a:ext cx="7992888" cy="2862322"/>
          </a:xfrm>
          <a:prstGeom prst="rect">
            <a:avLst/>
          </a:prstGeom>
        </p:spPr>
        <p:txBody>
          <a:bodyPr wrap="square">
            <a:spAutoFit/>
          </a:bodyPr>
          <a:lstStyle/>
          <a:p>
            <a:pPr marL="285750" indent="-285750">
              <a:buFont typeface="Wingdings" panose="05000000000000000000" pitchFamily="2" charset="2"/>
              <a:buChar char="Ø"/>
            </a:pPr>
            <a:r>
              <a:rPr lang="uk-UA" dirty="0" smtClean="0"/>
              <a:t>Розроблено й </a:t>
            </a:r>
            <a:r>
              <a:rPr lang="uk-UA" dirty="0"/>
              <a:t>експериментально </a:t>
            </a:r>
            <a:r>
              <a:rPr lang="uk-UA" dirty="0" smtClean="0"/>
              <a:t>перевірено </a:t>
            </a:r>
            <a:r>
              <a:rPr lang="uk-UA" dirty="0"/>
              <a:t>методику формування пізнавальної активності учнів у навчанні природничих наук засобами інформаційних технологій; </a:t>
            </a:r>
            <a:endParaRPr lang="ru-RU" dirty="0"/>
          </a:p>
          <a:p>
            <a:pPr marL="285750" indent="-285750">
              <a:buFont typeface="Wingdings" panose="05000000000000000000" pitchFamily="2" charset="2"/>
              <a:buChar char="Ø"/>
            </a:pPr>
            <a:r>
              <a:rPr lang="uk-UA" dirty="0" smtClean="0"/>
              <a:t>Розроблено та впроваджено </a:t>
            </a:r>
            <a:r>
              <a:rPr lang="uk-UA" dirty="0"/>
              <a:t>у практику роботи старшої школи навчально-методичний комплекс, який включає: </a:t>
            </a:r>
            <a:endParaRPr lang="ru-RU" dirty="0"/>
          </a:p>
          <a:p>
            <a:r>
              <a:rPr lang="uk-UA" dirty="0"/>
              <a:t>а) систему уроків з використанням он-лайн сервісів для демонстрації матеріалу та опитування учнів; </a:t>
            </a:r>
            <a:endParaRPr lang="ru-RU" dirty="0"/>
          </a:p>
          <a:p>
            <a:r>
              <a:rPr lang="uk-UA" dirty="0"/>
              <a:t>б) збірку тестових завдань з фізики, хімії, біології в сервісі Classtime;</a:t>
            </a:r>
            <a:endParaRPr lang="ru-RU" dirty="0"/>
          </a:p>
          <a:p>
            <a:r>
              <a:rPr lang="uk-UA" dirty="0"/>
              <a:t>в) рекомендації застосування різноманітних платформ та сервісів для онлайн та дистанційного навчання.</a:t>
            </a:r>
            <a:endParaRPr lang="ru-RU" dirty="0"/>
          </a:p>
        </p:txBody>
      </p:sp>
      <p:sp>
        <p:nvSpPr>
          <p:cNvPr id="5" name="Прямоугольник 4"/>
          <p:cNvSpPr/>
          <p:nvPr/>
        </p:nvSpPr>
        <p:spPr>
          <a:xfrm>
            <a:off x="395536" y="2364680"/>
            <a:ext cx="5495735" cy="461665"/>
          </a:xfrm>
          <a:prstGeom prst="rect">
            <a:avLst/>
          </a:prstGeom>
        </p:spPr>
        <p:txBody>
          <a:bodyPr wrap="none">
            <a:spAutoFit/>
          </a:bodyPr>
          <a:lstStyle/>
          <a:p>
            <a:r>
              <a:rPr lang="uk-U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a:t>
            </a:r>
            <a:r>
              <a:rPr lang="uk-U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рактичне значення дослідження </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89330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140" y="332656"/>
            <a:ext cx="8877340"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Теоретичні основи дослідження</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5" name="Схема 4"/>
          <p:cNvGraphicFramePr/>
          <p:nvPr>
            <p:extLst>
              <p:ext uri="{D42A27DB-BD31-4B8C-83A1-F6EECF244321}">
                <p14:modId xmlns:p14="http://schemas.microsoft.com/office/powerpoint/2010/main" val="1175794603"/>
              </p:ext>
            </p:extLst>
          </p:nvPr>
        </p:nvGraphicFramePr>
        <p:xfrm>
          <a:off x="163736" y="922870"/>
          <a:ext cx="8712968" cy="506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1743154" y="0"/>
            <a:ext cx="5040560" cy="461665"/>
          </a:xfrm>
          <a:prstGeom prst="rect">
            <a:avLst/>
          </a:prstGeom>
        </p:spPr>
        <p:txBody>
          <a:bodyPr wrap="square">
            <a:spAutoFit/>
          </a:bodyPr>
          <a:lstStyle/>
          <a:p>
            <a:pPr algn="ctr"/>
            <a:r>
              <a:rPr lang="uk-UA" sz="2400" b="1" dirty="0" smtClean="0">
                <a:solidFill>
                  <a:srgbClr val="FFC000"/>
                </a:solidFill>
              </a:rPr>
              <a:t>РОЗДІЛ І</a:t>
            </a:r>
            <a:endParaRPr lang="ru-RU" sz="2400" b="1" dirty="0">
              <a:solidFill>
                <a:srgbClr val="FFC000"/>
              </a:solidFill>
            </a:endParaRPr>
          </a:p>
        </p:txBody>
      </p:sp>
    </p:spTree>
    <p:extLst>
      <p:ext uri="{BB962C8B-B14F-4D97-AF65-F5344CB8AC3E}">
        <p14:creationId xmlns:p14="http://schemas.microsoft.com/office/powerpoint/2010/main" val="56220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404664"/>
            <a:ext cx="8424936"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У ході дослідження встановлено</a:t>
            </a: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3325612485"/>
              </p:ext>
            </p:extLst>
          </p:nvPr>
        </p:nvGraphicFramePr>
        <p:xfrm>
          <a:off x="323528" y="1268760"/>
          <a:ext cx="808856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Інформація для вчителів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3356992"/>
            <a:ext cx="2448272" cy="2784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6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43154" y="0"/>
            <a:ext cx="5040560" cy="461665"/>
          </a:xfrm>
          <a:prstGeom prst="rect">
            <a:avLst/>
          </a:prstGeom>
        </p:spPr>
        <p:txBody>
          <a:bodyPr wrap="square">
            <a:spAutoFit/>
          </a:bodyPr>
          <a:lstStyle/>
          <a:p>
            <a:pPr algn="ctr"/>
            <a:r>
              <a:rPr lang="uk-UA" sz="2400" b="1" dirty="0" smtClean="0">
                <a:solidFill>
                  <a:srgbClr val="FFC000"/>
                </a:solidFill>
              </a:rPr>
              <a:t>РОЗДІЛ ІІ</a:t>
            </a:r>
            <a:endParaRPr lang="ru-RU" sz="2400" b="1" dirty="0">
              <a:solidFill>
                <a:srgbClr val="FFC000"/>
              </a:solidFill>
            </a:endParaRPr>
          </a:p>
        </p:txBody>
      </p:sp>
      <p:sp>
        <p:nvSpPr>
          <p:cNvPr id="4" name="Прямоугольник 3"/>
          <p:cNvSpPr/>
          <p:nvPr/>
        </p:nvSpPr>
        <p:spPr>
          <a:xfrm>
            <a:off x="323528" y="461665"/>
            <a:ext cx="8424936" cy="369332"/>
          </a:xfrm>
          <a:prstGeom prst="rect">
            <a:avLst/>
          </a:prstGeom>
        </p:spPr>
        <p:txBody>
          <a:bodyPr wrap="square">
            <a:spAutoFit/>
          </a:bodyPr>
          <a:lstStyle/>
          <a:p>
            <a:pPr algn="ct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7" name="Схема 6"/>
          <p:cNvGraphicFramePr/>
          <p:nvPr>
            <p:extLst>
              <p:ext uri="{D42A27DB-BD31-4B8C-83A1-F6EECF244321}">
                <p14:modId xmlns:p14="http://schemas.microsoft.com/office/powerpoint/2010/main" val="1105974655"/>
              </p:ext>
            </p:extLst>
          </p:nvPr>
        </p:nvGraphicFramePr>
        <p:xfrm>
          <a:off x="827584" y="1052736"/>
          <a:ext cx="763284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Скругленный прямоугольник 9"/>
          <p:cNvSpPr/>
          <p:nvPr/>
        </p:nvSpPr>
        <p:spPr>
          <a:xfrm>
            <a:off x="3635896" y="1340768"/>
            <a:ext cx="2016224" cy="43924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2400" b="1" dirty="0" smtClean="0">
                <a:ln w="10541" cmpd="sng">
                  <a:solidFill>
                    <a:schemeClr val="bg1"/>
                  </a:solidFill>
                  <a:prstDash val="solid"/>
                </a:ln>
                <a:solidFill>
                  <a:schemeClr val="bg1"/>
                </a:solidFill>
              </a:rPr>
              <a:t>Складники методики</a:t>
            </a:r>
            <a:endParaRPr lang="ru-RU" sz="2400" dirty="0">
              <a:ln w="10541" cmpd="sng">
                <a:solidFill>
                  <a:schemeClr val="bg1"/>
                </a:solidFill>
                <a:prstDash val="solid"/>
              </a:ln>
              <a:solidFill>
                <a:schemeClr val="bg1"/>
              </a:solidFill>
            </a:endParaRPr>
          </a:p>
        </p:txBody>
      </p:sp>
      <p:sp>
        <p:nvSpPr>
          <p:cNvPr id="11" name="Прямоугольник 10"/>
          <p:cNvSpPr/>
          <p:nvPr/>
        </p:nvSpPr>
        <p:spPr>
          <a:xfrm>
            <a:off x="1115616" y="323165"/>
            <a:ext cx="7344816"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Методика формування </a:t>
            </a:r>
            <a:r>
              <a:rPr lang="uk-UA"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пізнавальної активності </a:t>
            </a:r>
            <a:r>
              <a:rPr lang="uk-UA"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учнів старшої школи у процесі навчання </a:t>
            </a:r>
            <a:r>
              <a:rPr lang="uk-UA"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природничих наук</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3" name="Прямая соединительная линия 12"/>
          <p:cNvCxnSpPr/>
          <p:nvPr/>
        </p:nvCxnSpPr>
        <p:spPr>
          <a:xfrm>
            <a:off x="3347864" y="1700808"/>
            <a:ext cx="288032" cy="792088"/>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Прямая соединительная линия 14"/>
          <p:cNvCxnSpPr>
            <a:endCxn id="10" idx="1"/>
          </p:cNvCxnSpPr>
          <p:nvPr/>
        </p:nvCxnSpPr>
        <p:spPr>
          <a:xfrm>
            <a:off x="3347864" y="3537012"/>
            <a:ext cx="288032"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7" name="Прямая соединительная линия 16"/>
          <p:cNvCxnSpPr/>
          <p:nvPr/>
        </p:nvCxnSpPr>
        <p:spPr>
          <a:xfrm flipV="1">
            <a:off x="3347864" y="4869160"/>
            <a:ext cx="288032" cy="504056"/>
          </a:xfrm>
          <a:prstGeom prst="line">
            <a:avLst/>
          </a:prstGeom>
        </p:spPr>
        <p:style>
          <a:lnRef idx="2">
            <a:schemeClr val="accent5"/>
          </a:lnRef>
          <a:fillRef idx="0">
            <a:schemeClr val="accent5"/>
          </a:fillRef>
          <a:effectRef idx="1">
            <a:schemeClr val="accent5"/>
          </a:effectRef>
          <a:fontRef idx="minor">
            <a:schemeClr val="tx1"/>
          </a:fontRef>
        </p:style>
      </p:cxnSp>
      <p:cxnSp>
        <p:nvCxnSpPr>
          <p:cNvPr id="22" name="Прямая соединительная линия 21"/>
          <p:cNvCxnSpPr/>
          <p:nvPr/>
        </p:nvCxnSpPr>
        <p:spPr>
          <a:xfrm flipH="1">
            <a:off x="5652120" y="1700808"/>
            <a:ext cx="288032" cy="792088"/>
          </a:xfrm>
          <a:prstGeom prst="line">
            <a:avLst/>
          </a:prstGeom>
        </p:spPr>
        <p:style>
          <a:lnRef idx="2">
            <a:schemeClr val="accent5"/>
          </a:lnRef>
          <a:fillRef idx="0">
            <a:schemeClr val="accent5"/>
          </a:fillRef>
          <a:effectRef idx="1">
            <a:schemeClr val="accent5"/>
          </a:effectRef>
          <a:fontRef idx="minor">
            <a:schemeClr val="tx1"/>
          </a:fontRef>
        </p:style>
      </p:cxnSp>
      <p:cxnSp>
        <p:nvCxnSpPr>
          <p:cNvPr id="29" name="Прямая соединительная линия 28"/>
          <p:cNvCxnSpPr/>
          <p:nvPr/>
        </p:nvCxnSpPr>
        <p:spPr>
          <a:xfrm>
            <a:off x="5652120" y="3541115"/>
            <a:ext cx="288032"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30" name="Прямая соединительная линия 29"/>
          <p:cNvCxnSpPr/>
          <p:nvPr/>
        </p:nvCxnSpPr>
        <p:spPr>
          <a:xfrm>
            <a:off x="5652120" y="4869160"/>
            <a:ext cx="288032" cy="648072"/>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526020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a:grpSpLocks/>
          </p:cNvGrpSpPr>
          <p:nvPr/>
        </p:nvGrpSpPr>
        <p:grpSpPr bwMode="auto">
          <a:xfrm>
            <a:off x="827584" y="451522"/>
            <a:ext cx="7920880" cy="6361854"/>
            <a:chOff x="1019" y="1427"/>
            <a:chExt cx="9540" cy="13510"/>
          </a:xfrm>
        </p:grpSpPr>
        <p:grpSp>
          <p:nvGrpSpPr>
            <p:cNvPr id="3" name="Group 140"/>
            <p:cNvGrpSpPr>
              <a:grpSpLocks/>
            </p:cNvGrpSpPr>
            <p:nvPr/>
          </p:nvGrpSpPr>
          <p:grpSpPr bwMode="auto">
            <a:xfrm>
              <a:off x="1019" y="1427"/>
              <a:ext cx="9540" cy="13329"/>
              <a:chOff x="234" y="2214"/>
              <a:chExt cx="9902" cy="14040"/>
            </a:xfrm>
          </p:grpSpPr>
          <p:grpSp>
            <p:nvGrpSpPr>
              <p:cNvPr id="19" name="Group 141"/>
              <p:cNvGrpSpPr>
                <a:grpSpLocks/>
              </p:cNvGrpSpPr>
              <p:nvPr/>
            </p:nvGrpSpPr>
            <p:grpSpPr bwMode="auto">
              <a:xfrm>
                <a:off x="234" y="2214"/>
                <a:ext cx="9902" cy="14040"/>
                <a:chOff x="234" y="2214"/>
                <a:chExt cx="9902" cy="14040"/>
              </a:xfrm>
            </p:grpSpPr>
            <p:grpSp>
              <p:nvGrpSpPr>
                <p:cNvPr id="21" name="Group 142"/>
                <p:cNvGrpSpPr>
                  <a:grpSpLocks/>
                </p:cNvGrpSpPr>
                <p:nvPr/>
              </p:nvGrpSpPr>
              <p:grpSpPr bwMode="auto">
                <a:xfrm>
                  <a:off x="234" y="2214"/>
                  <a:ext cx="9902" cy="12240"/>
                  <a:chOff x="234" y="2214"/>
                  <a:chExt cx="9902" cy="12240"/>
                </a:xfrm>
              </p:grpSpPr>
              <p:sp>
                <p:nvSpPr>
                  <p:cNvPr id="23" name="Rectangle 143"/>
                  <p:cNvSpPr>
                    <a:spLocks noChangeArrowheads="1"/>
                  </p:cNvSpPr>
                  <p:nvPr/>
                </p:nvSpPr>
                <p:spPr bwMode="auto">
                  <a:xfrm>
                    <a:off x="414" y="4385"/>
                    <a:ext cx="9720" cy="10069"/>
                  </a:xfrm>
                  <a:prstGeom prst="rect">
                    <a:avLst/>
                  </a:prstGeom>
                  <a:solidFill>
                    <a:srgbClr val="C0C0C0">
                      <a:alpha val="67999"/>
                    </a:srgbClr>
                  </a:solidFill>
                  <a:ln>
                    <a:noFill/>
                  </a:ln>
                  <a:extLst>
                    <a:ext uri="{91240B29-F687-4F45-9708-019B960494DF}">
                      <a14:hiddenLine xmlns:a14="http://schemas.microsoft.com/office/drawing/2010/main" w="12700">
                        <a:solidFill>
                          <a:srgbClr val="000000"/>
                        </a:solidFill>
                        <a:prstDash val="dash"/>
                        <a:miter lim="800000"/>
                        <a:headEnd/>
                        <a:tailEnd/>
                      </a14:hiddenLine>
                    </a:ext>
                  </a:extLst>
                </p:spPr>
                <p:txBody>
                  <a:bodyPr rot="0" vert="horz" wrap="square" lIns="91440" tIns="45720" rIns="91440" bIns="45720" anchor="t" anchorCtr="0" upright="1">
                    <a:noAutofit/>
                  </a:bodyPr>
                  <a:lstStyle/>
                  <a:p>
                    <a:endParaRPr lang="ru-RU"/>
                  </a:p>
                </p:txBody>
              </p:sp>
              <p:grpSp>
                <p:nvGrpSpPr>
                  <p:cNvPr id="24" name="Group 144"/>
                  <p:cNvGrpSpPr>
                    <a:grpSpLocks/>
                  </p:cNvGrpSpPr>
                  <p:nvPr/>
                </p:nvGrpSpPr>
                <p:grpSpPr bwMode="auto">
                  <a:xfrm>
                    <a:off x="234" y="2214"/>
                    <a:ext cx="9902" cy="7560"/>
                    <a:chOff x="234" y="2214"/>
                    <a:chExt cx="9902" cy="7560"/>
                  </a:xfrm>
                </p:grpSpPr>
                <p:grpSp>
                  <p:nvGrpSpPr>
                    <p:cNvPr id="25" name="Group 145"/>
                    <p:cNvGrpSpPr>
                      <a:grpSpLocks/>
                    </p:cNvGrpSpPr>
                    <p:nvPr/>
                  </p:nvGrpSpPr>
                  <p:grpSpPr bwMode="auto">
                    <a:xfrm>
                      <a:off x="234" y="4014"/>
                      <a:ext cx="9900" cy="5760"/>
                      <a:chOff x="234" y="4014"/>
                      <a:chExt cx="9900" cy="5760"/>
                    </a:xfrm>
                  </p:grpSpPr>
                  <p:grpSp>
                    <p:nvGrpSpPr>
                      <p:cNvPr id="34" name="Group 146"/>
                      <p:cNvGrpSpPr>
                        <a:grpSpLocks/>
                      </p:cNvGrpSpPr>
                      <p:nvPr/>
                    </p:nvGrpSpPr>
                    <p:grpSpPr bwMode="auto">
                      <a:xfrm>
                        <a:off x="234" y="4014"/>
                        <a:ext cx="9900" cy="5760"/>
                        <a:chOff x="234" y="4014"/>
                        <a:chExt cx="9900" cy="5760"/>
                      </a:xfrm>
                    </p:grpSpPr>
                    <p:grpSp>
                      <p:nvGrpSpPr>
                        <p:cNvPr id="36" name="Group 147"/>
                        <p:cNvGrpSpPr>
                          <a:grpSpLocks/>
                        </p:cNvGrpSpPr>
                        <p:nvPr/>
                      </p:nvGrpSpPr>
                      <p:grpSpPr bwMode="auto">
                        <a:xfrm>
                          <a:off x="774" y="4014"/>
                          <a:ext cx="9360" cy="5760"/>
                          <a:chOff x="774" y="4014"/>
                          <a:chExt cx="9360" cy="5760"/>
                        </a:xfrm>
                      </p:grpSpPr>
                      <p:sp>
                        <p:nvSpPr>
                          <p:cNvPr id="38" name="AutoShape 148"/>
                          <p:cNvSpPr>
                            <a:spLocks noChangeArrowheads="1"/>
                          </p:cNvSpPr>
                          <p:nvPr/>
                        </p:nvSpPr>
                        <p:spPr bwMode="auto">
                          <a:xfrm rot="10800000">
                            <a:off x="954" y="7074"/>
                            <a:ext cx="180" cy="360"/>
                          </a:xfrm>
                          <a:prstGeom prst="upArrow">
                            <a:avLst>
                              <a:gd name="adj1" fmla="val 60009"/>
                              <a:gd name="adj2" fmla="val 70731"/>
                            </a:avLst>
                          </a:prstGeom>
                          <a:solidFill>
                            <a:srgbClr val="969696">
                              <a:alpha val="39999"/>
                            </a:srgbClr>
                          </a:solidFill>
                          <a:ln w="12700">
                            <a:solidFill>
                              <a:srgbClr val="000000"/>
                            </a:solidFill>
                            <a:miter lim="800000"/>
                            <a:headEnd/>
                            <a:tailEnd/>
                          </a:ln>
                        </p:spPr>
                        <p:txBody>
                          <a:bodyPr rot="0" vert="eaVert" wrap="square" lIns="91440" tIns="45720" rIns="91440" bIns="45720" anchor="t" anchorCtr="0" upright="1">
                            <a:noAutofit/>
                          </a:bodyPr>
                          <a:lstStyle/>
                          <a:p>
                            <a:endParaRPr lang="ru-RU"/>
                          </a:p>
                        </p:txBody>
                      </p:sp>
                      <p:sp>
                        <p:nvSpPr>
                          <p:cNvPr id="39" name="Rectangle 149"/>
                          <p:cNvSpPr>
                            <a:spLocks noChangeArrowheads="1"/>
                          </p:cNvSpPr>
                          <p:nvPr/>
                        </p:nvSpPr>
                        <p:spPr bwMode="auto">
                          <a:xfrm>
                            <a:off x="1314" y="7434"/>
                            <a:ext cx="8820" cy="1620"/>
                          </a:xfrm>
                          <a:prstGeom prst="rect">
                            <a:avLst/>
                          </a:prstGeom>
                          <a:solidFill>
                            <a:srgbClr val="FFC000"/>
                          </a:solidFill>
                          <a:ln w="12700">
                            <a:solidFill>
                              <a:srgbClr val="000000"/>
                            </a:solidFill>
                            <a:miter lim="800000"/>
                            <a:headEnd/>
                            <a:tailEnd/>
                          </a:ln>
                        </p:spPr>
                        <p:txBody>
                          <a:bodyPr rot="0" vert="horz" wrap="square" lIns="91440" tIns="45720" rIns="91440" bIns="45720" anchor="t" anchorCtr="0" upright="1">
                            <a:noAutofit/>
                          </a:bodyPr>
                          <a:lstStyle/>
                          <a:p>
                            <a:pPr indent="450215" algn="just">
                              <a:lnSpc>
                                <a:spcPts val="1250"/>
                              </a:lnSpc>
                              <a:spcAft>
                                <a:spcPts val="0"/>
                              </a:spcAft>
                              <a:tabLst>
                                <a:tab pos="262890" algn="l"/>
                              </a:tabLst>
                            </a:pPr>
                            <a:r>
                              <a:rPr lang="uk-UA" sz="1300" b="1" i="1" dirty="0">
                                <a:effectLst/>
                                <a:latin typeface="Times New Roman"/>
                                <a:ea typeface="Calibri"/>
                              </a:rPr>
                              <a:t>Інваріантний компонент</a:t>
                            </a:r>
                            <a:r>
                              <a:rPr lang="uk-UA" sz="1300" i="1" dirty="0">
                                <a:effectLst/>
                                <a:latin typeface="Times New Roman"/>
                                <a:ea typeface="Calibri"/>
                              </a:rPr>
                              <a:t>:</a:t>
                            </a:r>
                            <a:r>
                              <a:rPr lang="uk-UA" sz="1300" dirty="0">
                                <a:effectLst/>
                                <a:latin typeface="Times New Roman"/>
                                <a:ea typeface="Calibri"/>
                              </a:rPr>
                              <a:t> зміст навчальних предметів фізики, хімії, біології; дидактичний матеріал прикладного спрямування, ознайомлення учнів із можливостями застосування засобів ІТ за видами навчальної інформації особливостями роботи з нею, способами та методами засвоєння матеріалу, узагальнення, повторення та систематизації.</a:t>
                            </a:r>
                            <a:endParaRPr lang="ru-RU" sz="1400" dirty="0">
                              <a:effectLst/>
                              <a:latin typeface="Times New Roman"/>
                              <a:ea typeface="Calibri"/>
                            </a:endParaRPr>
                          </a:p>
                        </p:txBody>
                      </p:sp>
                      <p:grpSp>
                        <p:nvGrpSpPr>
                          <p:cNvPr id="40" name="Group 150"/>
                          <p:cNvGrpSpPr>
                            <a:grpSpLocks/>
                          </p:cNvGrpSpPr>
                          <p:nvPr/>
                        </p:nvGrpSpPr>
                        <p:grpSpPr bwMode="auto">
                          <a:xfrm>
                            <a:off x="774" y="4014"/>
                            <a:ext cx="9360" cy="3240"/>
                            <a:chOff x="774" y="4014"/>
                            <a:chExt cx="9360" cy="3240"/>
                          </a:xfrm>
                        </p:grpSpPr>
                        <p:sp>
                          <p:nvSpPr>
                            <p:cNvPr id="43" name="AutoShape 151"/>
                            <p:cNvSpPr>
                              <a:spLocks noChangeArrowheads="1"/>
                            </p:cNvSpPr>
                            <p:nvPr/>
                          </p:nvSpPr>
                          <p:spPr bwMode="auto">
                            <a:xfrm rot="10800000">
                              <a:off x="954" y="4014"/>
                              <a:ext cx="180" cy="360"/>
                            </a:xfrm>
                            <a:prstGeom prst="upArrow">
                              <a:avLst>
                                <a:gd name="adj1" fmla="val 60009"/>
                                <a:gd name="adj2" fmla="val 70731"/>
                              </a:avLst>
                            </a:prstGeom>
                            <a:solidFill>
                              <a:srgbClr val="969696">
                                <a:alpha val="39999"/>
                              </a:srgbClr>
                            </a:solidFill>
                            <a:ln w="9525">
                              <a:solidFill>
                                <a:srgbClr val="000000"/>
                              </a:solidFill>
                              <a:miter lim="800000"/>
                              <a:headEnd/>
                              <a:tailEnd/>
                            </a:ln>
                          </p:spPr>
                          <p:txBody>
                            <a:bodyPr rot="0" vert="eaVert" wrap="square" lIns="91440" tIns="45720" rIns="91440" bIns="45720" anchor="t" anchorCtr="0" upright="1">
                              <a:noAutofit/>
                            </a:bodyPr>
                            <a:lstStyle/>
                            <a:p>
                              <a:endParaRPr lang="ru-RU"/>
                            </a:p>
                          </p:txBody>
                        </p:sp>
                        <p:sp>
                          <p:nvSpPr>
                            <p:cNvPr id="44" name="Rectangle 152"/>
                            <p:cNvSpPr>
                              <a:spLocks noChangeArrowheads="1"/>
                            </p:cNvSpPr>
                            <p:nvPr/>
                          </p:nvSpPr>
                          <p:spPr bwMode="auto">
                            <a:xfrm>
                              <a:off x="1314" y="4374"/>
                              <a:ext cx="8820" cy="2406"/>
                            </a:xfrm>
                            <a:prstGeom prst="rect">
                              <a:avLst/>
                            </a:prstGeom>
                            <a:solidFill>
                              <a:srgbClr val="FFC000"/>
                            </a:solidFill>
                            <a:ln w="12700">
                              <a:solidFill>
                                <a:srgbClr val="000000"/>
                              </a:solidFill>
                              <a:miter lim="800000"/>
                              <a:headEnd/>
                              <a:tailEnd/>
                            </a:ln>
                          </p:spPr>
                          <p:txBody>
                            <a:bodyPr rot="0" vert="horz" wrap="square" lIns="91440" tIns="45720" rIns="91440" bIns="45720" anchor="t" anchorCtr="0" upright="1">
                              <a:noAutofit/>
                            </a:bodyPr>
                            <a:lstStyle/>
                            <a:p>
                              <a:pPr indent="450215" algn="just">
                                <a:spcAft>
                                  <a:spcPts val="0"/>
                                </a:spcAft>
                              </a:pPr>
                              <a:r>
                                <a:rPr lang="uk-UA" sz="1300" b="1" dirty="0">
                                  <a:effectLst/>
                                  <a:latin typeface="Times New Roman"/>
                                  <a:ea typeface="Calibri"/>
                                </a:rPr>
                                <a:t>Мета:</a:t>
                              </a:r>
                              <a:r>
                                <a:rPr lang="uk-UA" sz="1300" dirty="0">
                                  <a:effectLst/>
                                  <a:latin typeface="Times New Roman"/>
                                  <a:ea typeface="Calibri"/>
                                </a:rPr>
                                <a:t> теоретико-практичне обґрунтування процесу формування ПА учнів у навчанні інтегрованого курсу «Природничі науки» старшої профільної школи засобами ІТ</a:t>
                              </a:r>
                              <a:endParaRPr lang="ru-RU" sz="1400" dirty="0">
                                <a:effectLst/>
                                <a:latin typeface="Times New Roman"/>
                                <a:ea typeface="Calibri"/>
                              </a:endParaRPr>
                            </a:p>
                            <a:p>
                              <a:pPr indent="450215" algn="just">
                                <a:spcBef>
                                  <a:spcPts val="200"/>
                                </a:spcBef>
                                <a:spcAft>
                                  <a:spcPts val="0"/>
                                </a:spcAft>
                              </a:pPr>
                              <a:r>
                                <a:rPr lang="uk-UA" sz="1300" b="1" i="1" dirty="0">
                                  <a:effectLst/>
                                  <a:latin typeface="Times New Roman"/>
                                  <a:ea typeface="Calibri"/>
                                </a:rPr>
                                <a:t>Цілі</a:t>
                              </a:r>
                              <a:r>
                                <a:rPr lang="uk-UA" sz="1300" i="1" dirty="0">
                                  <a:effectLst/>
                                  <a:latin typeface="Times New Roman"/>
                                  <a:ea typeface="Calibri"/>
                                </a:rPr>
                                <a:t> </a:t>
                              </a:r>
                              <a:r>
                                <a:rPr lang="uk-UA" sz="1300" dirty="0">
                                  <a:effectLst/>
                                  <a:latin typeface="Times New Roman"/>
                                  <a:ea typeface="Calibri"/>
                                </a:rPr>
                                <a:t>– формування та розвиток в учнів ПА в процесі навчання ПН засобами  ІТ.</a:t>
                              </a:r>
                              <a:endParaRPr lang="ru-RU" sz="1400" dirty="0">
                                <a:effectLst/>
                                <a:latin typeface="Times New Roman"/>
                                <a:ea typeface="Calibri"/>
                              </a:endParaRPr>
                            </a:p>
                            <a:p>
                              <a:pPr indent="450215" algn="just">
                                <a:spcBef>
                                  <a:spcPts val="200"/>
                                </a:spcBef>
                                <a:spcAft>
                                  <a:spcPts val="0"/>
                                </a:spcAft>
                              </a:pPr>
                              <a:r>
                                <a:rPr lang="uk-UA" sz="1300" b="1" i="1" dirty="0">
                                  <a:effectLst/>
                                  <a:latin typeface="Times New Roman"/>
                                  <a:ea typeface="Calibri"/>
                                </a:rPr>
                                <a:t>Завдання:</a:t>
                              </a:r>
                              <a:r>
                                <a:rPr lang="uk-UA" sz="1300" dirty="0">
                                  <a:effectLst/>
                                  <a:latin typeface="Times New Roman"/>
                                  <a:ea typeface="Calibri"/>
                                </a:rPr>
                                <a:t> формування умінь і навичок в навчанні ПН засобами ІТ для реалізації </a:t>
                              </a:r>
                              <a:r>
                                <a:rPr lang="uk-UA" sz="1300" dirty="0" err="1">
                                  <a:effectLst/>
                                  <a:latin typeface="Times New Roman"/>
                                  <a:ea typeface="Calibri"/>
                                </a:rPr>
                                <a:t>компетентнісного</a:t>
                              </a:r>
                              <a:r>
                                <a:rPr lang="uk-UA" sz="1300" dirty="0">
                                  <a:effectLst/>
                                  <a:latin typeface="Times New Roman"/>
                                  <a:ea typeface="Calibri"/>
                                </a:rPr>
                                <a:t> підходу; підсилення пізнавальної спрямованості навчання.</a:t>
                              </a:r>
                              <a:endParaRPr lang="ru-RU" sz="1400" dirty="0">
                                <a:effectLst/>
                                <a:latin typeface="Times New Roman"/>
                                <a:ea typeface="Calibri"/>
                              </a:endParaRPr>
                            </a:p>
                          </p:txBody>
                        </p:sp>
                        <p:sp>
                          <p:nvSpPr>
                            <p:cNvPr id="45" name="Rectangle 153"/>
                            <p:cNvSpPr>
                              <a:spLocks noChangeArrowheads="1"/>
                            </p:cNvSpPr>
                            <p:nvPr/>
                          </p:nvSpPr>
                          <p:spPr bwMode="auto">
                            <a:xfrm>
                              <a:off x="774" y="4374"/>
                              <a:ext cx="604" cy="2880"/>
                            </a:xfrm>
                            <a:prstGeom prst="rect">
                              <a:avLst/>
                            </a:prstGeom>
                            <a:solidFill>
                              <a:schemeClr val="accent6">
                                <a:lumMod val="40000"/>
                                <a:lumOff val="60000"/>
                              </a:schemeClr>
                            </a:solidFill>
                            <a:ln w="12700">
                              <a:solidFill>
                                <a:srgbClr val="000000"/>
                              </a:solidFill>
                              <a:miter lim="800000"/>
                              <a:headEnd/>
                              <a:tailEnd/>
                            </a:ln>
                          </p:spPr>
                          <p:txBody>
                            <a:bodyPr rot="0" vert="vert270" wrap="square" lIns="91440" tIns="45720" rIns="91440" bIns="45720" anchor="t" anchorCtr="0" upright="1">
                              <a:noAutofit/>
                            </a:bodyPr>
                            <a:lstStyle/>
                            <a:p>
                              <a:pPr indent="450215" algn="ctr">
                                <a:lnSpc>
                                  <a:spcPts val="1200"/>
                                </a:lnSpc>
                                <a:spcAft>
                                  <a:spcPts val="0"/>
                                </a:spcAft>
                              </a:pPr>
                              <a:r>
                                <a:rPr lang="uk-UA" sz="1300" b="1" dirty="0">
                                  <a:effectLst/>
                                  <a:latin typeface="Times New Roman"/>
                                  <a:ea typeface="Calibri"/>
                                </a:rPr>
                                <a:t>Цільовий складник</a:t>
                              </a:r>
                              <a:endParaRPr lang="ru-RU" sz="1400" dirty="0">
                                <a:effectLst/>
                                <a:latin typeface="Times New Roman"/>
                                <a:ea typeface="Calibri"/>
                              </a:endParaRPr>
                            </a:p>
                          </p:txBody>
                        </p:sp>
                      </p:grpSp>
                      <p:sp>
                        <p:nvSpPr>
                          <p:cNvPr id="41" name="Rectangle 154"/>
                          <p:cNvSpPr>
                            <a:spLocks noChangeArrowheads="1"/>
                          </p:cNvSpPr>
                          <p:nvPr/>
                        </p:nvSpPr>
                        <p:spPr bwMode="auto">
                          <a:xfrm>
                            <a:off x="1314" y="9054"/>
                            <a:ext cx="8820" cy="720"/>
                          </a:xfrm>
                          <a:prstGeom prst="rect">
                            <a:avLst/>
                          </a:prstGeom>
                          <a:solidFill>
                            <a:srgbClr val="FFC000"/>
                          </a:solidFill>
                          <a:ln w="12700">
                            <a:solidFill>
                              <a:srgbClr val="000000"/>
                            </a:solidFill>
                            <a:miter lim="800000"/>
                            <a:headEnd/>
                            <a:tailEnd/>
                          </a:ln>
                        </p:spPr>
                        <p:txBody>
                          <a:bodyPr rot="0" vert="horz" wrap="square" lIns="91440" tIns="45720" rIns="91440" bIns="45720" anchor="t" anchorCtr="0" upright="1">
                            <a:noAutofit/>
                          </a:bodyPr>
                          <a:lstStyle/>
                          <a:p>
                            <a:pPr indent="450215" algn="just">
                              <a:lnSpc>
                                <a:spcPts val="1200"/>
                              </a:lnSpc>
                              <a:spcAft>
                                <a:spcPts val="0"/>
                              </a:spcAft>
                            </a:pPr>
                            <a:r>
                              <a:rPr lang="uk-UA" sz="1300" b="1" i="1">
                                <a:effectLst/>
                                <a:latin typeface="Times New Roman"/>
                                <a:ea typeface="Calibri"/>
                              </a:rPr>
                              <a:t>Варіативний компонент:</a:t>
                            </a:r>
                            <a:r>
                              <a:rPr lang="uk-UA" sz="1300">
                                <a:effectLst/>
                                <a:latin typeface="Times New Roman"/>
                                <a:ea typeface="Calibri"/>
                              </a:rPr>
                              <a:t> додаткові  матеріали, що  сприяють активізації ПА в навчанні ПН</a:t>
                            </a:r>
                            <a:endParaRPr lang="ru-RU" sz="1400">
                              <a:effectLst/>
                              <a:latin typeface="Times New Roman"/>
                              <a:ea typeface="Calibri"/>
                            </a:endParaRPr>
                          </a:p>
                        </p:txBody>
                      </p:sp>
                      <p:sp>
                        <p:nvSpPr>
                          <p:cNvPr id="42" name="Rectangle 155"/>
                          <p:cNvSpPr>
                            <a:spLocks noChangeArrowheads="1"/>
                          </p:cNvSpPr>
                          <p:nvPr/>
                        </p:nvSpPr>
                        <p:spPr bwMode="auto">
                          <a:xfrm>
                            <a:off x="774" y="7434"/>
                            <a:ext cx="568" cy="2338"/>
                          </a:xfrm>
                          <a:prstGeom prst="rect">
                            <a:avLst/>
                          </a:prstGeom>
                          <a:solidFill>
                            <a:schemeClr val="accent6">
                              <a:lumMod val="40000"/>
                              <a:lumOff val="60000"/>
                            </a:schemeClr>
                          </a:solidFill>
                          <a:ln w="12700">
                            <a:solidFill>
                              <a:srgbClr val="000000"/>
                            </a:solidFill>
                            <a:miter lim="800000"/>
                            <a:headEnd/>
                            <a:tailEnd/>
                          </a:ln>
                        </p:spPr>
                        <p:txBody>
                          <a:bodyPr rot="0" vert="vert270" wrap="square" lIns="91440" tIns="45720" rIns="91440" bIns="45720" anchor="t" anchorCtr="0" upright="1">
                            <a:noAutofit/>
                          </a:bodyPr>
                          <a:lstStyle/>
                          <a:p>
                            <a:pPr indent="450215" algn="ctr">
                              <a:lnSpc>
                                <a:spcPts val="1200"/>
                              </a:lnSpc>
                              <a:spcAft>
                                <a:spcPts val="0"/>
                              </a:spcAft>
                            </a:pPr>
                            <a:r>
                              <a:rPr lang="uk-UA" sz="1300" b="1" dirty="0" smtClean="0">
                                <a:latin typeface="Times New Roman"/>
                                <a:ea typeface="Calibri"/>
                              </a:rPr>
                              <a:t>Змістовий </a:t>
                            </a:r>
                            <a:r>
                              <a:rPr lang="uk-UA" sz="1300" b="1" dirty="0">
                                <a:latin typeface="Times New Roman"/>
                                <a:ea typeface="Calibri"/>
                              </a:rPr>
                              <a:t>складник</a:t>
                            </a:r>
                            <a:endParaRPr lang="ru-RU" sz="1300" b="1" dirty="0">
                              <a:latin typeface="Times New Roman"/>
                              <a:ea typeface="Calibri"/>
                            </a:endParaRPr>
                          </a:p>
                        </p:txBody>
                      </p:sp>
                    </p:grpSp>
                    <p:cxnSp>
                      <p:nvCxnSpPr>
                        <p:cNvPr id="37" name="Line 156"/>
                        <p:cNvCxnSpPr/>
                        <p:nvPr/>
                      </p:nvCxnSpPr>
                      <p:spPr bwMode="auto">
                        <a:xfrm flipV="1">
                          <a:off x="234" y="5814"/>
                          <a:ext cx="54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grpSp>
                  <p:cxnSp>
                    <p:nvCxnSpPr>
                      <p:cNvPr id="35" name="Line 157"/>
                      <p:cNvCxnSpPr/>
                      <p:nvPr/>
                    </p:nvCxnSpPr>
                    <p:spPr bwMode="auto">
                      <a:xfrm flipV="1">
                        <a:off x="414" y="8514"/>
                        <a:ext cx="35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26" name="Group 158"/>
                    <p:cNvGrpSpPr>
                      <a:grpSpLocks/>
                    </p:cNvGrpSpPr>
                    <p:nvPr/>
                  </p:nvGrpSpPr>
                  <p:grpSpPr bwMode="auto">
                    <a:xfrm>
                      <a:off x="414" y="2214"/>
                      <a:ext cx="9722" cy="1980"/>
                      <a:chOff x="414" y="2214"/>
                      <a:chExt cx="9722" cy="1980"/>
                    </a:xfrm>
                  </p:grpSpPr>
                  <p:sp>
                    <p:nvSpPr>
                      <p:cNvPr id="27" name="AutoShape 159"/>
                      <p:cNvSpPr>
                        <a:spLocks noChangeArrowheads="1"/>
                      </p:cNvSpPr>
                      <p:nvPr/>
                    </p:nvSpPr>
                    <p:spPr bwMode="auto">
                      <a:xfrm rot="10800000">
                        <a:off x="954" y="3114"/>
                        <a:ext cx="180" cy="360"/>
                      </a:xfrm>
                      <a:prstGeom prst="upArrow">
                        <a:avLst>
                          <a:gd name="adj1" fmla="val 60009"/>
                          <a:gd name="adj2" fmla="val 70731"/>
                        </a:avLst>
                      </a:prstGeom>
                      <a:solidFill>
                        <a:srgbClr val="969696">
                          <a:alpha val="39999"/>
                        </a:srgbClr>
                      </a:solidFill>
                      <a:ln w="9525">
                        <a:solidFill>
                          <a:srgbClr val="000000"/>
                        </a:solidFill>
                        <a:miter lim="800000"/>
                        <a:headEnd/>
                        <a:tailEnd/>
                      </a:ln>
                    </p:spPr>
                    <p:txBody>
                      <a:bodyPr rot="0" vert="eaVert" wrap="square" lIns="91440" tIns="45720" rIns="91440" bIns="45720" anchor="t" anchorCtr="0" upright="1">
                        <a:noAutofit/>
                      </a:bodyPr>
                      <a:lstStyle/>
                      <a:p>
                        <a:endParaRPr lang="ru-RU"/>
                      </a:p>
                    </p:txBody>
                  </p:sp>
                  <p:cxnSp>
                    <p:nvCxnSpPr>
                      <p:cNvPr id="28" name="Line 160"/>
                      <p:cNvCxnSpPr/>
                      <p:nvPr/>
                    </p:nvCxnSpPr>
                    <p:spPr bwMode="auto">
                      <a:xfrm>
                        <a:off x="3294" y="3834"/>
                        <a:ext cx="39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29" name="Rectangle 161"/>
                      <p:cNvSpPr>
                        <a:spLocks noChangeArrowheads="1"/>
                      </p:cNvSpPr>
                      <p:nvPr/>
                    </p:nvSpPr>
                    <p:spPr bwMode="auto">
                      <a:xfrm>
                        <a:off x="414" y="2214"/>
                        <a:ext cx="1256" cy="1071"/>
                      </a:xfrm>
                      <a:prstGeom prst="rect">
                        <a:avLst/>
                      </a:prstGeom>
                      <a:solidFill>
                        <a:schemeClr val="accent6">
                          <a:lumMod val="40000"/>
                          <a:lumOff val="60000"/>
                        </a:schemeClr>
                      </a:solidFill>
                      <a:ln w="12700">
                        <a:solidFill>
                          <a:srgbClr val="000000"/>
                        </a:solidFill>
                        <a:miter lim="800000"/>
                        <a:headEnd/>
                        <a:tailEnd/>
                      </a:ln>
                    </p:spPr>
                    <p:txBody>
                      <a:bodyPr rot="0" vert="horz" wrap="square" lIns="91440" tIns="45720" rIns="91440" bIns="45720" anchor="t" anchorCtr="0" upright="1">
                        <a:noAutofit/>
                      </a:bodyPr>
                      <a:lstStyle/>
                      <a:p>
                        <a:pPr indent="450215" algn="ctr">
                          <a:lnSpc>
                            <a:spcPts val="1200"/>
                          </a:lnSpc>
                          <a:spcAft>
                            <a:spcPts val="0"/>
                          </a:spcAft>
                        </a:pPr>
                        <a:r>
                          <a:rPr lang="uk-UA" sz="1200" b="1" dirty="0" smtClean="0">
                            <a:effectLst/>
                            <a:latin typeface="Times New Roman"/>
                            <a:ea typeface="Calibri"/>
                          </a:rPr>
                          <a:t>Нормативний </a:t>
                        </a:r>
                        <a:r>
                          <a:rPr lang="uk-UA" sz="1000" b="1" dirty="0" smtClean="0">
                            <a:effectLst/>
                            <a:latin typeface="Times New Roman"/>
                            <a:ea typeface="Calibri"/>
                          </a:rPr>
                          <a:t>складник</a:t>
                        </a:r>
                        <a:endParaRPr lang="ru-RU" sz="1400" dirty="0">
                          <a:effectLst/>
                          <a:latin typeface="Times New Roman"/>
                          <a:ea typeface="Calibri"/>
                        </a:endParaRPr>
                      </a:p>
                    </p:txBody>
                  </p:sp>
                  <p:sp>
                    <p:nvSpPr>
                      <p:cNvPr id="30" name="Rectangle 162"/>
                      <p:cNvSpPr>
                        <a:spLocks noChangeArrowheads="1"/>
                      </p:cNvSpPr>
                      <p:nvPr/>
                    </p:nvSpPr>
                    <p:spPr bwMode="auto">
                      <a:xfrm>
                        <a:off x="414" y="3474"/>
                        <a:ext cx="3028" cy="720"/>
                      </a:xfrm>
                      <a:prstGeom prst="rect">
                        <a:avLst/>
                      </a:prstGeom>
                      <a:solidFill>
                        <a:schemeClr val="accent6">
                          <a:lumMod val="40000"/>
                          <a:lumOff val="60000"/>
                        </a:schemeClr>
                      </a:solidFill>
                      <a:ln w="12700">
                        <a:solidFill>
                          <a:srgbClr val="000000"/>
                        </a:solidFill>
                        <a:miter lim="800000"/>
                        <a:headEnd/>
                        <a:tailEnd/>
                      </a:ln>
                    </p:spPr>
                    <p:txBody>
                      <a:bodyPr rot="0" vert="horz" wrap="square" lIns="91440" tIns="45720" rIns="91440" bIns="45720" anchor="t" anchorCtr="0" upright="1">
                        <a:noAutofit/>
                      </a:bodyPr>
                      <a:lstStyle/>
                      <a:p>
                        <a:pPr indent="450215" algn="ctr">
                          <a:lnSpc>
                            <a:spcPts val="1200"/>
                          </a:lnSpc>
                          <a:spcAft>
                            <a:spcPts val="0"/>
                          </a:spcAft>
                        </a:pPr>
                        <a:r>
                          <a:rPr lang="uk-UA" sz="1300" b="1" dirty="0">
                            <a:effectLst/>
                            <a:latin typeface="Times New Roman"/>
                            <a:ea typeface="Calibri"/>
                          </a:rPr>
                          <a:t>Методологічний складник</a:t>
                        </a:r>
                        <a:endParaRPr lang="ru-RU" sz="1400" dirty="0">
                          <a:effectLst/>
                          <a:latin typeface="Times New Roman"/>
                          <a:ea typeface="Calibri"/>
                        </a:endParaRPr>
                      </a:p>
                    </p:txBody>
                  </p:sp>
                  <p:sp>
                    <p:nvSpPr>
                      <p:cNvPr id="31" name="Rectangle 163"/>
                      <p:cNvSpPr>
                        <a:spLocks noChangeArrowheads="1"/>
                      </p:cNvSpPr>
                      <p:nvPr/>
                    </p:nvSpPr>
                    <p:spPr bwMode="auto">
                      <a:xfrm>
                        <a:off x="3654" y="3474"/>
                        <a:ext cx="6482" cy="720"/>
                      </a:xfrm>
                      <a:prstGeom prst="rect">
                        <a:avLst/>
                      </a:prstGeom>
                      <a:solidFill>
                        <a:srgbClr val="FFC000"/>
                      </a:solidFill>
                      <a:ln w="12700">
                        <a:solidFill>
                          <a:srgbClr val="000000"/>
                        </a:solidFill>
                        <a:miter lim="800000"/>
                        <a:headEnd/>
                        <a:tailEnd/>
                      </a:ln>
                    </p:spPr>
                    <p:txBody>
                      <a:bodyPr rot="0" vert="horz" wrap="square" lIns="91440" tIns="45720" rIns="91440" bIns="45720" anchor="t" anchorCtr="0" upright="1">
                        <a:noAutofit/>
                      </a:bodyPr>
                      <a:lstStyle/>
                      <a:p>
                        <a:pPr indent="450215" algn="ctr">
                          <a:lnSpc>
                            <a:spcPts val="1200"/>
                          </a:lnSpc>
                          <a:spcAft>
                            <a:spcPts val="0"/>
                          </a:spcAft>
                        </a:pPr>
                        <a:r>
                          <a:rPr lang="uk-UA" sz="1300">
                            <a:effectLst/>
                            <a:latin typeface="Times New Roman"/>
                            <a:ea typeface="Calibri"/>
                          </a:rPr>
                          <a:t>Системний, особистісноорієнтований, діяльнісний, компетентнісний підходи</a:t>
                        </a:r>
                        <a:endParaRPr lang="ru-RU" sz="1400">
                          <a:effectLst/>
                          <a:latin typeface="Times New Roman"/>
                          <a:ea typeface="Calibri"/>
                        </a:endParaRPr>
                      </a:p>
                    </p:txBody>
                  </p:sp>
                  <p:cxnSp>
                    <p:nvCxnSpPr>
                      <p:cNvPr id="32" name="Line 164"/>
                      <p:cNvCxnSpPr/>
                      <p:nvPr/>
                    </p:nvCxnSpPr>
                    <p:spPr bwMode="auto">
                      <a:xfrm>
                        <a:off x="1674" y="2754"/>
                        <a:ext cx="1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33" name="Rectangle 165"/>
                      <p:cNvSpPr>
                        <a:spLocks noChangeArrowheads="1"/>
                      </p:cNvSpPr>
                      <p:nvPr/>
                    </p:nvSpPr>
                    <p:spPr bwMode="auto">
                      <a:xfrm>
                        <a:off x="1854" y="2214"/>
                        <a:ext cx="8280" cy="1071"/>
                      </a:xfrm>
                      <a:prstGeom prst="rect">
                        <a:avLst/>
                      </a:prstGeom>
                      <a:solidFill>
                        <a:srgbClr val="FFC000"/>
                      </a:solidFill>
                      <a:ln w="12700">
                        <a:solidFill>
                          <a:srgbClr val="000000"/>
                        </a:solidFill>
                        <a:miter lim="800000"/>
                        <a:headEnd/>
                        <a:tailEnd/>
                      </a:ln>
                    </p:spPr>
                    <p:txBody>
                      <a:bodyPr rot="0" vert="horz" wrap="square" lIns="91440" tIns="45720" rIns="91440" bIns="45720" anchor="t" anchorCtr="0" upright="1">
                        <a:noAutofit/>
                      </a:bodyPr>
                      <a:lstStyle/>
                      <a:p>
                        <a:pPr indent="450215" algn="ctr">
                          <a:lnSpc>
                            <a:spcPts val="1050"/>
                          </a:lnSpc>
                          <a:spcAft>
                            <a:spcPts val="0"/>
                          </a:spcAft>
                          <a:tabLst>
                            <a:tab pos="3200400" algn="l"/>
                          </a:tabLst>
                        </a:pPr>
                        <a:r>
                          <a:rPr lang="uk-UA" sz="1200" dirty="0">
                            <a:effectLst/>
                            <a:latin typeface="Times New Roman"/>
                            <a:ea typeface="Calibri"/>
                          </a:rPr>
                          <a:t>Концепція Нової української школи, </a:t>
                        </a:r>
                        <a:endParaRPr lang="ru-RU" sz="1400" dirty="0">
                          <a:effectLst/>
                          <a:latin typeface="Times New Roman"/>
                          <a:ea typeface="Calibri"/>
                        </a:endParaRPr>
                      </a:p>
                      <a:p>
                        <a:pPr indent="450215" algn="ctr">
                          <a:lnSpc>
                            <a:spcPts val="1050"/>
                          </a:lnSpc>
                          <a:spcAft>
                            <a:spcPts val="0"/>
                          </a:spcAft>
                          <a:tabLst>
                            <a:tab pos="3200400" algn="l"/>
                          </a:tabLst>
                        </a:pPr>
                        <a:r>
                          <a:rPr lang="uk-UA" sz="1200" dirty="0">
                            <a:effectLst/>
                            <a:latin typeface="Times New Roman"/>
                            <a:ea typeface="Calibri"/>
                          </a:rPr>
                          <a:t>Державний стандарт базової і повної загальної середньої освіти; </a:t>
                        </a:r>
                        <a:br>
                          <a:rPr lang="uk-UA" sz="1200" dirty="0">
                            <a:effectLst/>
                            <a:latin typeface="Times New Roman"/>
                            <a:ea typeface="Calibri"/>
                          </a:rPr>
                        </a:br>
                        <a:r>
                          <a:rPr lang="uk-UA" sz="1200" dirty="0">
                            <a:effectLst/>
                            <a:latin typeface="Times New Roman"/>
                            <a:ea typeface="Calibri"/>
                          </a:rPr>
                          <a:t>Програми інтегрованого курсу </a:t>
                        </a:r>
                        <a:r>
                          <a:rPr lang="uk-UA" sz="1200" dirty="0" smtClean="0">
                            <a:effectLst/>
                            <a:latin typeface="Times New Roman"/>
                            <a:ea typeface="Calibri"/>
                          </a:rPr>
                          <a:t>«</a:t>
                        </a:r>
                        <a:r>
                          <a:rPr lang="uk-UA" sz="1200" dirty="0">
                            <a:effectLst/>
                            <a:latin typeface="Times New Roman"/>
                            <a:ea typeface="Calibri"/>
                          </a:rPr>
                          <a:t>Природничі науки» 10-11 </a:t>
                        </a:r>
                        <a:r>
                          <a:rPr lang="uk-UA" sz="1200" dirty="0" err="1">
                            <a:effectLst/>
                            <a:latin typeface="Times New Roman"/>
                            <a:ea typeface="Calibri"/>
                          </a:rPr>
                          <a:t>кл</a:t>
                        </a:r>
                        <a:r>
                          <a:rPr lang="uk-UA" sz="1200" dirty="0">
                            <a:effectLst/>
                            <a:latin typeface="Times New Roman"/>
                            <a:ea typeface="Calibri"/>
                          </a:rPr>
                          <a:t>.</a:t>
                        </a:r>
                        <a:endParaRPr lang="ru-RU" sz="1400" dirty="0">
                          <a:effectLst/>
                          <a:latin typeface="Times New Roman"/>
                          <a:ea typeface="Calibri"/>
                        </a:endParaRPr>
                      </a:p>
                    </p:txBody>
                  </p:sp>
                </p:grpSp>
              </p:grpSp>
            </p:grpSp>
            <p:cxnSp>
              <p:nvCxnSpPr>
                <p:cNvPr id="22" name="Line 166"/>
                <p:cNvCxnSpPr/>
                <p:nvPr/>
              </p:nvCxnSpPr>
              <p:spPr bwMode="auto">
                <a:xfrm>
                  <a:off x="234" y="5814"/>
                  <a:ext cx="0" cy="104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cxnSp>
            <p:nvCxnSpPr>
              <p:cNvPr id="20" name="Line 167"/>
              <p:cNvCxnSpPr/>
              <p:nvPr/>
            </p:nvCxnSpPr>
            <p:spPr bwMode="auto">
              <a:xfrm flipH="1">
                <a:off x="414" y="8514"/>
                <a:ext cx="0" cy="75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grpSp>
        <p:grpSp>
          <p:nvGrpSpPr>
            <p:cNvPr id="4" name="Group 168"/>
            <p:cNvGrpSpPr>
              <a:grpSpLocks/>
            </p:cNvGrpSpPr>
            <p:nvPr/>
          </p:nvGrpSpPr>
          <p:grpSpPr bwMode="auto">
            <a:xfrm>
              <a:off x="2060" y="8782"/>
              <a:ext cx="8497" cy="4275"/>
              <a:chOff x="1314" y="9954"/>
              <a:chExt cx="8820" cy="4500"/>
            </a:xfrm>
          </p:grpSpPr>
          <p:sp>
            <p:nvSpPr>
              <p:cNvPr id="16" name="Rectangle 169"/>
              <p:cNvSpPr>
                <a:spLocks noChangeArrowheads="1"/>
              </p:cNvSpPr>
              <p:nvPr/>
            </p:nvSpPr>
            <p:spPr bwMode="auto">
              <a:xfrm>
                <a:off x="1314" y="13734"/>
                <a:ext cx="8820" cy="720"/>
              </a:xfrm>
              <a:prstGeom prst="rect">
                <a:avLst/>
              </a:prstGeom>
              <a:solidFill>
                <a:srgbClr val="FFC000"/>
              </a:solidFill>
              <a:ln w="12700">
                <a:solidFill>
                  <a:srgbClr val="000000"/>
                </a:solidFill>
                <a:miter lim="800000"/>
                <a:headEnd/>
                <a:tailEnd/>
              </a:ln>
            </p:spPr>
            <p:txBody>
              <a:bodyPr rot="0" vert="horz" wrap="square" lIns="91440" tIns="45720" rIns="91440" bIns="45720" anchor="t" anchorCtr="0" upright="1">
                <a:noAutofit/>
              </a:bodyPr>
              <a:lstStyle/>
              <a:p>
                <a:pPr indent="450215" algn="just">
                  <a:lnSpc>
                    <a:spcPts val="1200"/>
                  </a:lnSpc>
                  <a:spcAft>
                    <a:spcPts val="0"/>
                  </a:spcAft>
                  <a:tabLst>
                    <a:tab pos="165100" algn="l"/>
                  </a:tabLst>
                </a:pPr>
                <a:r>
                  <a:rPr lang="uk-UA" sz="1300" b="1" i="1" spc="-20" dirty="0">
                    <a:effectLst/>
                    <a:latin typeface="Times New Roman"/>
                    <a:ea typeface="Calibri"/>
                  </a:rPr>
                  <a:t>Форми навчання</a:t>
                </a:r>
                <a:r>
                  <a:rPr lang="uk-UA" sz="1300" b="1" spc="-20" dirty="0">
                    <a:effectLst/>
                    <a:latin typeface="Times New Roman"/>
                    <a:ea typeface="Calibri"/>
                  </a:rPr>
                  <a:t>:</a:t>
                </a:r>
                <a:r>
                  <a:rPr lang="uk-UA" sz="1300" spc="-20" dirty="0">
                    <a:effectLst/>
                    <a:latin typeface="Times New Roman"/>
                    <a:ea typeface="Calibri"/>
                  </a:rPr>
                  <a:t> індивідуальна, групова, урок, веб-урок, тренінг;  позакласні форми (форум, МАН, ЗНО), дистанційне навчання</a:t>
                </a:r>
                <a:endParaRPr lang="ru-RU" sz="1400" dirty="0">
                  <a:effectLst/>
                  <a:latin typeface="Times New Roman"/>
                  <a:ea typeface="Calibri"/>
                </a:endParaRPr>
              </a:p>
            </p:txBody>
          </p:sp>
          <p:sp>
            <p:nvSpPr>
              <p:cNvPr id="17" name="Rectangle 170"/>
              <p:cNvSpPr>
                <a:spLocks noChangeArrowheads="1"/>
              </p:cNvSpPr>
              <p:nvPr/>
            </p:nvSpPr>
            <p:spPr bwMode="auto">
              <a:xfrm>
                <a:off x="1314" y="11214"/>
                <a:ext cx="8820" cy="2520"/>
              </a:xfrm>
              <a:prstGeom prst="rect">
                <a:avLst/>
              </a:prstGeom>
              <a:solidFill>
                <a:srgbClr val="FFC000"/>
              </a:solidFill>
              <a:ln w="12700">
                <a:solidFill>
                  <a:srgbClr val="000000"/>
                </a:solidFill>
                <a:miter lim="800000"/>
                <a:headEnd/>
                <a:tailEnd/>
              </a:ln>
            </p:spPr>
            <p:txBody>
              <a:bodyPr rot="0" vert="horz" wrap="square" lIns="91440" tIns="45720" rIns="91440" bIns="45720" anchor="t" anchorCtr="0" upright="1">
                <a:noAutofit/>
              </a:bodyPr>
              <a:lstStyle/>
              <a:p>
                <a:pPr indent="450215" algn="just">
                  <a:lnSpc>
                    <a:spcPts val="1400"/>
                  </a:lnSpc>
                  <a:spcAft>
                    <a:spcPts val="0"/>
                  </a:spcAft>
                  <a:tabLst>
                    <a:tab pos="-63500" algn="l"/>
                  </a:tabLst>
                </a:pPr>
                <a:r>
                  <a:rPr lang="uk-UA" sz="1300" b="1" i="1">
                    <a:effectLst/>
                    <a:latin typeface="Times New Roman"/>
                    <a:ea typeface="Calibri"/>
                  </a:rPr>
                  <a:t>Засоби навчання. </a:t>
                </a:r>
                <a:r>
                  <a:rPr lang="uk-UA" sz="1300">
                    <a:effectLst/>
                    <a:latin typeface="Times New Roman"/>
                    <a:ea typeface="Calibri"/>
                  </a:rPr>
                  <a:t>Онлайн застосунки: для </a:t>
                </a:r>
                <a:r>
                  <a:rPr lang="uk-UA" sz="1300" i="1">
                    <a:effectLst/>
                    <a:latin typeface="Times New Roman"/>
                    <a:ea typeface="Calibri"/>
                  </a:rPr>
                  <a:t>активізації </a:t>
                </a:r>
                <a:r>
                  <a:rPr lang="uk-UA" sz="1300">
                    <a:effectLst/>
                    <a:latin typeface="Times New Roman"/>
                    <a:ea typeface="Calibri"/>
                  </a:rPr>
                  <a:t>ПД: </a:t>
                </a:r>
                <a:r>
                  <a:rPr lang="en-US" sz="1300">
                    <a:effectLst/>
                    <a:latin typeface="Times New Roman"/>
                    <a:ea typeface="Calibri"/>
                  </a:rPr>
                  <a:t>LearningApps</a:t>
                </a:r>
                <a:r>
                  <a:rPr lang="uk-UA" sz="1300">
                    <a:effectLst/>
                    <a:latin typeface="Times New Roman"/>
                    <a:ea typeface="Calibri"/>
                  </a:rPr>
                  <a:t>, </a:t>
                </a:r>
                <a:r>
                  <a:rPr lang="en-US" sz="1300">
                    <a:effectLst/>
                    <a:latin typeface="Times New Roman"/>
                    <a:ea typeface="Calibri"/>
                  </a:rPr>
                  <a:t>Kahoot it</a:t>
                </a:r>
                <a:r>
                  <a:rPr lang="uk-UA" sz="1300">
                    <a:effectLst/>
                    <a:latin typeface="Times New Roman"/>
                    <a:ea typeface="Calibri"/>
                  </a:rPr>
                  <a:t>!, </a:t>
                </a:r>
                <a:r>
                  <a:rPr lang="en-US" sz="1300">
                    <a:effectLst/>
                    <a:latin typeface="Times New Roman"/>
                    <a:ea typeface="Calibri"/>
                  </a:rPr>
                  <a:t>Classtime</a:t>
                </a:r>
                <a:r>
                  <a:rPr lang="uk-UA" sz="1300">
                    <a:effectLst/>
                    <a:latin typeface="Times New Roman"/>
                    <a:ea typeface="Calibri"/>
                  </a:rPr>
                  <a:t> (Командні ігри); для </a:t>
                </a:r>
                <a:r>
                  <a:rPr lang="uk-UA" sz="1300" i="1">
                    <a:effectLst/>
                    <a:latin typeface="Times New Roman"/>
                    <a:ea typeface="Calibri"/>
                  </a:rPr>
                  <a:t>перевірки</a:t>
                </a:r>
                <a:r>
                  <a:rPr lang="uk-UA" sz="1300">
                    <a:effectLst/>
                    <a:latin typeface="Times New Roman"/>
                    <a:ea typeface="Calibri"/>
                  </a:rPr>
                  <a:t> рівня засвоєння знань: Plickers, </a:t>
                </a:r>
                <a:r>
                  <a:rPr lang="en-US" sz="1300">
                    <a:effectLst/>
                    <a:latin typeface="Times New Roman"/>
                    <a:ea typeface="Calibri"/>
                  </a:rPr>
                  <a:t>Classtime</a:t>
                </a:r>
                <a:r>
                  <a:rPr lang="uk-UA" sz="1300">
                    <a:effectLst/>
                    <a:latin typeface="Times New Roman"/>
                    <a:ea typeface="Calibri"/>
                  </a:rPr>
                  <a:t>, тестова платформа «На урок», платформа «Всеосвіта», Kahoot it!; </a:t>
                </a:r>
                <a:r>
                  <a:rPr lang="uk-UA" sz="1300" i="1">
                    <a:effectLst/>
                    <a:latin typeface="Times New Roman"/>
                    <a:ea typeface="Calibri"/>
                  </a:rPr>
                  <a:t>унаочнення</a:t>
                </a:r>
                <a:r>
                  <a:rPr lang="uk-UA" sz="1300">
                    <a:effectLst/>
                    <a:latin typeface="Times New Roman"/>
                    <a:ea typeface="Calibri"/>
                  </a:rPr>
                  <a:t> матеріалу уроку: платформи-симулятори природних явищ: Фізика в школі, </a:t>
                </a:r>
                <a:r>
                  <a:rPr lang="uk-UA" sz="1300">
                    <a:effectLst/>
                    <a:latin typeface="Times New Roman"/>
                    <a:ea typeface="Times New Roman"/>
                  </a:rPr>
                  <a:t>Інтерактивні симуляції для природничих наук і математики</a:t>
                </a:r>
                <a:r>
                  <a:rPr lang="uk-UA" sz="1300">
                    <a:effectLst/>
                    <a:latin typeface="Times New Roman"/>
                    <a:ea typeface="Calibri"/>
                  </a:rPr>
                  <a:t>, </a:t>
                </a:r>
                <a:r>
                  <a:rPr lang="uk-UA" sz="1300">
                    <a:effectLst/>
                    <a:latin typeface="Times New Roman"/>
                    <a:ea typeface="Times New Roman"/>
                  </a:rPr>
                  <a:t>реєстратор даних LabQuest 2</a:t>
                </a:r>
                <a:r>
                  <a:rPr lang="uk-UA" sz="1300">
                    <a:effectLst/>
                    <a:latin typeface="Times New Roman"/>
                    <a:ea typeface="Calibri"/>
                  </a:rPr>
                  <a:t>, навчальні відео з YouTube; для організації навчального процесу: Padlet, Google Clasroom</a:t>
                </a:r>
                <a:endParaRPr lang="ru-RU" sz="1400">
                  <a:effectLst/>
                  <a:latin typeface="Times New Roman"/>
                  <a:ea typeface="Calibri"/>
                </a:endParaRPr>
              </a:p>
            </p:txBody>
          </p:sp>
          <p:sp>
            <p:nvSpPr>
              <p:cNvPr id="18" name="Rectangle 171"/>
              <p:cNvSpPr>
                <a:spLocks noChangeArrowheads="1"/>
              </p:cNvSpPr>
              <p:nvPr/>
            </p:nvSpPr>
            <p:spPr bwMode="auto">
              <a:xfrm>
                <a:off x="1314" y="9954"/>
                <a:ext cx="8820" cy="1260"/>
              </a:xfrm>
              <a:prstGeom prst="rect">
                <a:avLst/>
              </a:prstGeom>
              <a:solidFill>
                <a:srgbClr val="FFC000"/>
              </a:solidFill>
              <a:ln w="12700">
                <a:solidFill>
                  <a:srgbClr val="000000"/>
                </a:solidFill>
                <a:miter lim="800000"/>
                <a:headEnd/>
                <a:tailEnd/>
              </a:ln>
            </p:spPr>
            <p:txBody>
              <a:bodyPr rot="0" vert="horz" wrap="square" lIns="91440" tIns="45720" rIns="91440" bIns="45720" anchor="t" anchorCtr="0" upright="1">
                <a:noAutofit/>
              </a:bodyPr>
              <a:lstStyle/>
              <a:p>
                <a:pPr indent="450215" algn="just">
                  <a:lnSpc>
                    <a:spcPts val="1200"/>
                  </a:lnSpc>
                  <a:spcAft>
                    <a:spcPts val="0"/>
                  </a:spcAft>
                </a:pPr>
                <a:r>
                  <a:rPr lang="uk-UA" sz="1300" b="1" i="1">
                    <a:effectLst/>
                    <a:latin typeface="Times New Roman"/>
                    <a:ea typeface="Calibri"/>
                  </a:rPr>
                  <a:t>Методи навчання</a:t>
                </a:r>
                <a:r>
                  <a:rPr lang="uk-UA" sz="1300">
                    <a:effectLst/>
                    <a:latin typeface="Times New Roman"/>
                    <a:ea typeface="Calibri"/>
                  </a:rPr>
                  <a:t>: самостійна робота; продуктивні методи (проблемний, дослідницький), метод проектів; словесні, ілюстративні, практичні (створення онлайн презентацій, ментальних карт, виконання віртуальних дослідів та експериментів)</a:t>
                </a:r>
                <a:endParaRPr lang="ru-RU" sz="1400">
                  <a:effectLst/>
                  <a:latin typeface="Times New Roman"/>
                  <a:ea typeface="Calibri"/>
                </a:endParaRPr>
              </a:p>
            </p:txBody>
          </p:sp>
        </p:grpSp>
        <p:sp>
          <p:nvSpPr>
            <p:cNvPr id="5" name="Rectangle 172"/>
            <p:cNvSpPr>
              <a:spLocks noChangeArrowheads="1"/>
            </p:cNvSpPr>
            <p:nvPr/>
          </p:nvSpPr>
          <p:spPr bwMode="auto">
            <a:xfrm>
              <a:off x="2060" y="13218"/>
              <a:ext cx="8499" cy="802"/>
            </a:xfrm>
            <a:prstGeom prst="rect">
              <a:avLst/>
            </a:prstGeom>
            <a:solidFill>
              <a:schemeClr val="accent6">
                <a:lumMod val="40000"/>
                <a:lumOff val="60000"/>
              </a:schemeClr>
            </a:solidFill>
            <a:ln w="12700">
              <a:solidFill>
                <a:srgbClr val="000000"/>
              </a:solidFill>
              <a:miter lim="800000"/>
              <a:headEnd/>
              <a:tailEnd/>
            </a:ln>
          </p:spPr>
          <p:txBody>
            <a:bodyPr rot="0" vert="horz" wrap="square" lIns="91440" tIns="45720" rIns="91440" bIns="45720" anchor="t" anchorCtr="0" upright="1">
              <a:noAutofit/>
            </a:bodyPr>
            <a:lstStyle/>
            <a:p>
              <a:pPr indent="450215" algn="just">
                <a:lnSpc>
                  <a:spcPts val="1300"/>
                </a:lnSpc>
                <a:spcAft>
                  <a:spcPts val="0"/>
                </a:spcAft>
              </a:pPr>
              <a:r>
                <a:rPr lang="uk-UA" sz="1300" b="1" spc="-50" dirty="0">
                  <a:effectLst/>
                  <a:latin typeface="Times New Roman"/>
                  <a:ea typeface="Calibri"/>
                </a:rPr>
                <a:t>Критерії, рівні, та показники ПА учнів</a:t>
              </a:r>
              <a:endParaRPr lang="ru-RU" sz="1400" dirty="0">
                <a:effectLst/>
                <a:latin typeface="Times New Roman"/>
                <a:ea typeface="Calibri"/>
              </a:endParaRPr>
            </a:p>
            <a:p>
              <a:pPr indent="450215" algn="just">
                <a:lnSpc>
                  <a:spcPts val="1300"/>
                </a:lnSpc>
                <a:spcAft>
                  <a:spcPts val="0"/>
                </a:spcAft>
              </a:pPr>
              <a:r>
                <a:rPr lang="uk-UA" sz="1300" i="1" spc="-30" dirty="0">
                  <a:effectLst/>
                  <a:latin typeface="Times New Roman"/>
                  <a:ea typeface="Calibri"/>
                </a:rPr>
                <a:t>Критерії:</a:t>
              </a:r>
              <a:r>
                <a:rPr lang="uk-UA" sz="1300" spc="-30" dirty="0">
                  <a:effectLst/>
                  <a:latin typeface="Times New Roman"/>
                  <a:ea typeface="Calibri"/>
                </a:rPr>
                <a:t> пізнавально-діяльнісний, вольовий, емоційний. </a:t>
              </a:r>
              <a:r>
                <a:rPr lang="ru-RU" sz="1400" dirty="0">
                  <a:latin typeface="Times New Roman"/>
                  <a:ea typeface="Calibri"/>
                </a:rPr>
                <a:t> </a:t>
              </a:r>
              <a:r>
                <a:rPr lang="uk-UA" sz="1300" i="1" dirty="0" smtClean="0">
                  <a:effectLst/>
                  <a:latin typeface="Times New Roman"/>
                  <a:ea typeface="Calibri"/>
                </a:rPr>
                <a:t>Рівні</a:t>
              </a:r>
              <a:r>
                <a:rPr lang="uk-UA" sz="1300" i="1" dirty="0">
                  <a:effectLst/>
                  <a:latin typeface="Times New Roman"/>
                  <a:ea typeface="Calibri"/>
                </a:rPr>
                <a:t>:</a:t>
              </a:r>
              <a:r>
                <a:rPr lang="uk-UA" sz="1300" dirty="0">
                  <a:effectLst/>
                  <a:latin typeface="Times New Roman"/>
                  <a:ea typeface="Calibri"/>
                </a:rPr>
                <a:t> В, Д, С, Н; </a:t>
              </a:r>
              <a:endParaRPr lang="ru-RU" sz="1400" dirty="0">
                <a:effectLst/>
                <a:latin typeface="Times New Roman"/>
                <a:ea typeface="Calibri"/>
              </a:endParaRPr>
            </a:p>
          </p:txBody>
        </p:sp>
        <p:grpSp>
          <p:nvGrpSpPr>
            <p:cNvPr id="6" name="Group 173"/>
            <p:cNvGrpSpPr>
              <a:grpSpLocks/>
            </p:cNvGrpSpPr>
            <p:nvPr/>
          </p:nvGrpSpPr>
          <p:grpSpPr bwMode="auto">
            <a:xfrm>
              <a:off x="1019" y="8781"/>
              <a:ext cx="9537" cy="6156"/>
              <a:chOff x="234" y="9954"/>
              <a:chExt cx="9900" cy="6480"/>
            </a:xfrm>
          </p:grpSpPr>
          <p:sp>
            <p:nvSpPr>
              <p:cNvPr id="7" name="Rectangle 174"/>
              <p:cNvSpPr>
                <a:spLocks noChangeArrowheads="1"/>
              </p:cNvSpPr>
              <p:nvPr/>
            </p:nvSpPr>
            <p:spPr bwMode="auto">
              <a:xfrm>
                <a:off x="1314" y="15894"/>
                <a:ext cx="8820" cy="540"/>
              </a:xfrm>
              <a:prstGeom prst="rect">
                <a:avLst/>
              </a:prstGeom>
              <a:solidFill>
                <a:schemeClr val="accent6">
                  <a:lumMod val="40000"/>
                  <a:lumOff val="60000"/>
                </a:schemeClr>
              </a:solidFill>
              <a:ln w="12700">
                <a:solidFill>
                  <a:srgbClr val="000000"/>
                </a:solidFill>
                <a:miter lim="800000"/>
                <a:headEnd/>
                <a:tailEnd/>
              </a:ln>
            </p:spPr>
            <p:txBody>
              <a:bodyPr rot="0" vert="horz" wrap="square" lIns="91440" tIns="45720" rIns="91440" bIns="45720" anchor="t" anchorCtr="0" upright="1">
                <a:noAutofit/>
              </a:bodyPr>
              <a:lstStyle/>
              <a:p>
                <a:pPr indent="450215" algn="ctr">
                  <a:lnSpc>
                    <a:spcPts val="1300"/>
                  </a:lnSpc>
                  <a:spcAft>
                    <a:spcPts val="0"/>
                  </a:spcAft>
                </a:pPr>
                <a:r>
                  <a:rPr lang="uk-UA" sz="1300" b="1" spc="-30">
                    <a:effectLst/>
                    <a:latin typeface="Times New Roman"/>
                    <a:ea typeface="Calibri"/>
                  </a:rPr>
                  <a:t>Результативний складник</a:t>
                </a:r>
                <a:r>
                  <a:rPr lang="uk-UA" sz="1300">
                    <a:effectLst/>
                    <a:latin typeface="Times New Roman"/>
                    <a:ea typeface="Calibri"/>
                  </a:rPr>
                  <a:t>: рівень активності ПА </a:t>
                </a:r>
                <a:endParaRPr lang="ru-RU" sz="1400">
                  <a:effectLst/>
                  <a:latin typeface="Times New Roman"/>
                  <a:ea typeface="Calibri"/>
                </a:endParaRPr>
              </a:p>
            </p:txBody>
          </p:sp>
          <p:cxnSp>
            <p:nvCxnSpPr>
              <p:cNvPr id="8" name="Line 175"/>
              <p:cNvCxnSpPr/>
              <p:nvPr/>
            </p:nvCxnSpPr>
            <p:spPr bwMode="auto">
              <a:xfrm flipV="1">
                <a:off x="234" y="16254"/>
                <a:ext cx="108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176"/>
              <p:cNvCxnSpPr/>
              <p:nvPr/>
            </p:nvCxnSpPr>
            <p:spPr bwMode="auto">
              <a:xfrm flipV="1">
                <a:off x="414" y="16074"/>
                <a:ext cx="90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0" name="Group 177"/>
              <p:cNvGrpSpPr>
                <a:grpSpLocks/>
              </p:cNvGrpSpPr>
              <p:nvPr/>
            </p:nvGrpSpPr>
            <p:grpSpPr bwMode="auto">
              <a:xfrm>
                <a:off x="594" y="9954"/>
                <a:ext cx="748" cy="5940"/>
                <a:chOff x="594" y="9954"/>
                <a:chExt cx="748" cy="5940"/>
              </a:xfrm>
            </p:grpSpPr>
            <p:cxnSp>
              <p:nvCxnSpPr>
                <p:cNvPr id="11" name="Line 178"/>
                <p:cNvCxnSpPr/>
                <p:nvPr/>
              </p:nvCxnSpPr>
              <p:spPr bwMode="auto">
                <a:xfrm>
                  <a:off x="594" y="12114"/>
                  <a:ext cx="0" cy="37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2" name="Line 179"/>
                <p:cNvCxnSpPr/>
                <p:nvPr/>
              </p:nvCxnSpPr>
              <p:spPr bwMode="auto">
                <a:xfrm>
                  <a:off x="594" y="12114"/>
                  <a:ext cx="18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 name="Rectangle 180"/>
                <p:cNvSpPr>
                  <a:spLocks noChangeArrowheads="1"/>
                </p:cNvSpPr>
                <p:nvPr/>
              </p:nvSpPr>
              <p:spPr bwMode="auto">
                <a:xfrm>
                  <a:off x="774" y="9954"/>
                  <a:ext cx="568" cy="4500"/>
                </a:xfrm>
                <a:prstGeom prst="rect">
                  <a:avLst/>
                </a:prstGeom>
                <a:solidFill>
                  <a:schemeClr val="accent6">
                    <a:lumMod val="40000"/>
                    <a:lumOff val="60000"/>
                  </a:schemeClr>
                </a:solidFill>
                <a:ln w="12700">
                  <a:solidFill>
                    <a:srgbClr val="000000"/>
                  </a:solidFill>
                  <a:miter lim="800000"/>
                  <a:headEnd/>
                  <a:tailEnd/>
                </a:ln>
              </p:spPr>
              <p:txBody>
                <a:bodyPr rot="0" vert="vert270" wrap="square" lIns="91440" tIns="45720" rIns="91440" bIns="45720" anchor="t" anchorCtr="0" upright="1">
                  <a:noAutofit/>
                </a:bodyPr>
                <a:lstStyle/>
                <a:p>
                  <a:pPr indent="450215" algn="ctr">
                    <a:lnSpc>
                      <a:spcPts val="1200"/>
                    </a:lnSpc>
                    <a:spcAft>
                      <a:spcPts val="0"/>
                    </a:spcAft>
                  </a:pPr>
                  <a:r>
                    <a:rPr lang="uk-UA" sz="1300" b="1">
                      <a:effectLst/>
                      <a:latin typeface="Times New Roman"/>
                      <a:ea typeface="Calibri"/>
                    </a:rPr>
                    <a:t>Процесуальній складник</a:t>
                  </a:r>
                  <a:endParaRPr lang="ru-RU" sz="1400">
                    <a:effectLst/>
                    <a:latin typeface="Times New Roman"/>
                    <a:ea typeface="Calibri"/>
                  </a:endParaRPr>
                </a:p>
              </p:txBody>
            </p:sp>
            <p:cxnSp>
              <p:nvCxnSpPr>
                <p:cNvPr id="14" name="Line 181"/>
                <p:cNvCxnSpPr/>
                <p:nvPr/>
              </p:nvCxnSpPr>
              <p:spPr bwMode="auto">
                <a:xfrm flipV="1">
                  <a:off x="594" y="15894"/>
                  <a:ext cx="717"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5" name="AutoShape 182"/>
                <p:cNvSpPr>
                  <a:spLocks noChangeArrowheads="1"/>
                </p:cNvSpPr>
                <p:nvPr/>
              </p:nvSpPr>
              <p:spPr bwMode="auto">
                <a:xfrm rot="5400000">
                  <a:off x="954" y="14454"/>
                  <a:ext cx="360" cy="360"/>
                </a:xfrm>
                <a:custGeom>
                  <a:avLst/>
                  <a:gdLst>
                    <a:gd name="G0" fmla="+- 10920 0 0"/>
                    <a:gd name="G1" fmla="+- 18480 0 0"/>
                    <a:gd name="G2" fmla="+- 7799 0 0"/>
                    <a:gd name="G3" fmla="*/ 10920 1 2"/>
                    <a:gd name="G4" fmla="+- G3 10800 0"/>
                    <a:gd name="G5" fmla="+- 21600 10920 18480"/>
                    <a:gd name="G6" fmla="+- 18480 7799 0"/>
                    <a:gd name="G7" fmla="*/ G6 1 2"/>
                    <a:gd name="G8" fmla="*/ 18480 2 1"/>
                    <a:gd name="G9" fmla="+- G8 0 21600"/>
                    <a:gd name="G10" fmla="*/ 21600 G0 G1"/>
                    <a:gd name="G11" fmla="*/ 21600 G4 G1"/>
                    <a:gd name="G12" fmla="*/ 21600 G5 G1"/>
                    <a:gd name="G13" fmla="*/ 21600 G7 G1"/>
                    <a:gd name="G14" fmla="*/ 18480 1 2"/>
                    <a:gd name="G15" fmla="+- G5 0 G4"/>
                    <a:gd name="G16" fmla="+- G0 0 G4"/>
                    <a:gd name="G17" fmla="*/ G2 G15 G16"/>
                    <a:gd name="T0" fmla="*/ 16260 w 21600"/>
                    <a:gd name="T1" fmla="*/ 0 h 21600"/>
                    <a:gd name="T2" fmla="*/ 10920 w 21600"/>
                    <a:gd name="T3" fmla="*/ 7799 h 21600"/>
                    <a:gd name="T4" fmla="*/ 0 w 21600"/>
                    <a:gd name="T5" fmla="*/ 19005 h 21600"/>
                    <a:gd name="T6" fmla="*/ 9240 w 21600"/>
                    <a:gd name="T7" fmla="*/ 21600 h 21600"/>
                    <a:gd name="T8" fmla="*/ 18480 w 21600"/>
                    <a:gd name="T9" fmla="*/ 15358 h 21600"/>
                    <a:gd name="T10" fmla="*/ 21600 w 21600"/>
                    <a:gd name="T11" fmla="*/ 7799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60" y="0"/>
                      </a:moveTo>
                      <a:lnTo>
                        <a:pt x="10920" y="7799"/>
                      </a:lnTo>
                      <a:lnTo>
                        <a:pt x="14040" y="7799"/>
                      </a:lnTo>
                      <a:lnTo>
                        <a:pt x="14040" y="16410"/>
                      </a:lnTo>
                      <a:lnTo>
                        <a:pt x="0" y="16410"/>
                      </a:lnTo>
                      <a:lnTo>
                        <a:pt x="0" y="21600"/>
                      </a:lnTo>
                      <a:lnTo>
                        <a:pt x="18480" y="21600"/>
                      </a:lnTo>
                      <a:lnTo>
                        <a:pt x="18480" y="7799"/>
                      </a:lnTo>
                      <a:lnTo>
                        <a:pt x="21600" y="7799"/>
                      </a:lnTo>
                      <a:close/>
                    </a:path>
                  </a:pathLst>
                </a:custGeom>
                <a:solidFill>
                  <a:srgbClr val="C0C0C0"/>
                </a:solidFill>
                <a:ln w="9525">
                  <a:solidFill>
                    <a:srgbClr val="000000"/>
                  </a:solidFill>
                  <a:miter lim="800000"/>
                  <a:headEnd/>
                  <a:tailEnd/>
                </a:ln>
              </p:spPr>
              <p:txBody>
                <a:bodyPr rot="0" vert="horz" wrap="square" lIns="91440" tIns="45720" rIns="91440" bIns="45720" anchor="t" anchorCtr="0" upright="1">
                  <a:noAutofit/>
                </a:bodyPr>
                <a:lstStyle/>
                <a:p>
                  <a:endParaRPr lang="ru-RU"/>
                </a:p>
              </p:txBody>
            </p:sp>
          </p:grpSp>
        </p:grpSp>
      </p:grpSp>
    </p:spTree>
    <p:extLst>
      <p:ext uri="{BB962C8B-B14F-4D97-AF65-F5344CB8AC3E}">
        <p14:creationId xmlns:p14="http://schemas.microsoft.com/office/powerpoint/2010/main" val="4122406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Newsprint</Template>
  <TotalTime>327</TotalTime>
  <Words>1449</Words>
  <Application>Microsoft Office PowerPoint</Application>
  <PresentationFormat>Экран (4:3)</PresentationFormat>
  <Paragraphs>151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NewsPrint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Пк</dc:creator>
  <cp:lastModifiedBy>Пк</cp:lastModifiedBy>
  <cp:revision>26</cp:revision>
  <dcterms:created xsi:type="dcterms:W3CDTF">2020-06-22T10:05:50Z</dcterms:created>
  <dcterms:modified xsi:type="dcterms:W3CDTF">2020-06-22T15:35:08Z</dcterms:modified>
</cp:coreProperties>
</file>